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87" r:id="rId2"/>
    <p:sldId id="281" r:id="rId3"/>
    <p:sldId id="1509" r:id="rId4"/>
    <p:sldId id="1684" r:id="rId5"/>
    <p:sldId id="1685" r:id="rId6"/>
    <p:sldId id="1686" r:id="rId7"/>
    <p:sldId id="1687" r:id="rId8"/>
    <p:sldId id="1688" r:id="rId9"/>
    <p:sldId id="467" r:id="rId10"/>
    <p:sldId id="1669" r:id="rId11"/>
    <p:sldId id="1689" r:id="rId12"/>
    <p:sldId id="1690" r:id="rId13"/>
    <p:sldId id="1691" r:id="rId14"/>
    <p:sldId id="1692" r:id="rId15"/>
    <p:sldId id="1693" r:id="rId16"/>
    <p:sldId id="1694" r:id="rId17"/>
    <p:sldId id="532" r:id="rId18"/>
    <p:sldId id="1348" r:id="rId19"/>
    <p:sldId id="1536" r:id="rId20"/>
    <p:sldId id="1695" r:id="rId21"/>
    <p:sldId id="275" r:id="rId22"/>
    <p:sldId id="1573" r:id="rId23"/>
    <p:sldId id="1683" r:id="rId24"/>
    <p:sldId id="1696" r:id="rId25"/>
    <p:sldId id="1697" r:id="rId26"/>
    <p:sldId id="1698" r:id="rId27"/>
    <p:sldId id="1699" r:id="rId28"/>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33FF"/>
    <a:srgbClr val="CC66FF"/>
    <a:srgbClr val="F4B183"/>
    <a:srgbClr val="FF6600"/>
    <a:srgbClr val="FF0066"/>
    <a:srgbClr val="3333FF"/>
    <a:srgbClr val="FECEF8"/>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28" autoAdjust="0"/>
    <p:restoredTop sz="93741" autoAdjust="0"/>
  </p:normalViewPr>
  <p:slideViewPr>
    <p:cSldViewPr snapToGrid="0">
      <p:cViewPr varScale="1">
        <p:scale>
          <a:sx n="74" d="100"/>
          <a:sy n="74" d="100"/>
        </p:scale>
        <p:origin x="71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01/04/2026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E76834-7056-F324-E2F5-8CE8F916B01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93A9DA2-E28E-EEBC-07D1-4B6030BB7A3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9D6C7F4-7DF8-B379-113C-B6A0BEBECD6E}"/>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73E772C4-A7D2-50BE-33DC-278614153D81}"/>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40748863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DF5CA9-57E9-A6F5-5CBE-63757FB8E16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27A5967-A68E-EAEE-71CD-C494558F2C1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7F55AED-861A-8AB7-8930-F972E64C488A}"/>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2C826A06-3F24-EC18-8538-E1E61163D237}"/>
              </a:ext>
            </a:extLst>
          </p:cNvPr>
          <p:cNvSpPr>
            <a:spLocks noGrp="1"/>
          </p:cNvSpPr>
          <p:nvPr>
            <p:ph type="sldNum" sz="quarter" idx="5"/>
          </p:nvPr>
        </p:nvSpPr>
        <p:spPr/>
        <p:txBody>
          <a:bodyPr/>
          <a:lstStyle/>
          <a:p>
            <a:fld id="{6346C204-3D0E-43E8-BBCD-7E99DCEB2462}" type="slidenum">
              <a:rPr lang="fr-FR" smtClean="0"/>
              <a:t>13</a:t>
            </a:fld>
            <a:endParaRPr lang="fr-FR"/>
          </a:p>
        </p:txBody>
      </p:sp>
    </p:spTree>
    <p:extLst>
      <p:ext uri="{BB962C8B-B14F-4D97-AF65-F5344CB8AC3E}">
        <p14:creationId xmlns:p14="http://schemas.microsoft.com/office/powerpoint/2010/main" val="33664845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91A3E5-CB98-6081-EAA4-1F2A933699C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9E59C48-6BFC-120C-1E57-D45520C0E1D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B3F20B4-A4DF-0CFE-B621-69758B57A6C5}"/>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9FC4CFCA-BBD7-A6EB-0AB2-A746FE65AE61}"/>
              </a:ext>
            </a:extLst>
          </p:cNvPr>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32958911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040FF0-FDBC-63B1-9D7F-232C71F5B94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E04131B-7AAE-69FE-890F-F1213C82AAB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5AD88DF-34D4-B6E5-7E09-6F524139860E}"/>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43F4D6A8-CCD6-201D-6AD5-38788538C3E5}"/>
              </a:ext>
            </a:extLst>
          </p:cNvPr>
          <p:cNvSpPr>
            <a:spLocks noGrp="1"/>
          </p:cNvSpPr>
          <p:nvPr>
            <p:ph type="sldNum" sz="quarter" idx="5"/>
          </p:nvPr>
        </p:nvSpPr>
        <p:spPr/>
        <p:txBody>
          <a:bodyPr/>
          <a:lstStyle/>
          <a:p>
            <a:fld id="{6346C204-3D0E-43E8-BBCD-7E99DCEB2462}" type="slidenum">
              <a:rPr lang="fr-FR" smtClean="0"/>
              <a:t>15</a:t>
            </a:fld>
            <a:endParaRPr lang="fr-FR"/>
          </a:p>
        </p:txBody>
      </p:sp>
    </p:spTree>
    <p:extLst>
      <p:ext uri="{BB962C8B-B14F-4D97-AF65-F5344CB8AC3E}">
        <p14:creationId xmlns:p14="http://schemas.microsoft.com/office/powerpoint/2010/main" val="11514239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9562F-693F-718E-FCE9-091993C5CCD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A445A10-65B0-CA41-79F7-50AEFE34439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C38D360-73C9-920B-DC75-4B3B8164A138}"/>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E177E128-168A-78ED-C490-D8E1A840AB39}"/>
              </a:ext>
            </a:extLst>
          </p:cNvPr>
          <p:cNvSpPr>
            <a:spLocks noGrp="1"/>
          </p:cNvSpPr>
          <p:nvPr>
            <p:ph type="sldNum" sz="quarter" idx="5"/>
          </p:nvPr>
        </p:nvSpPr>
        <p:spPr/>
        <p:txBody>
          <a:bodyPr/>
          <a:lstStyle/>
          <a:p>
            <a:fld id="{6346C204-3D0E-43E8-BBCD-7E99DCEB2462}" type="slidenum">
              <a:rPr lang="fr-FR" smtClean="0"/>
              <a:t>16</a:t>
            </a:fld>
            <a:endParaRPr lang="fr-FR"/>
          </a:p>
        </p:txBody>
      </p:sp>
    </p:spTree>
    <p:extLst>
      <p:ext uri="{BB962C8B-B14F-4D97-AF65-F5344CB8AC3E}">
        <p14:creationId xmlns:p14="http://schemas.microsoft.com/office/powerpoint/2010/main" val="11388195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4CFA-6EF4-6861-B627-9DCE640FB0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FBC969-6437-3B2E-54E6-F1EDD6F1E0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0803109-B20B-243F-00B5-5AE9FFDAD7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BFC0561-733B-B0D9-53C1-6B8593A9B2D2}"/>
              </a:ext>
            </a:extLst>
          </p:cNvPr>
          <p:cNvSpPr>
            <a:spLocks noGrp="1"/>
          </p:cNvSpPr>
          <p:nvPr>
            <p:ph type="sldNum" sz="quarter" idx="5"/>
          </p:nvPr>
        </p:nvSpPr>
        <p:spPr/>
        <p:txBody>
          <a:bodyPr/>
          <a:lstStyle/>
          <a:p>
            <a:fld id="{6346C204-3D0E-43E8-BBCD-7E99DCEB2462}" type="slidenum">
              <a:rPr lang="fr-FR" smtClean="0"/>
              <a:t>18</a:t>
            </a:fld>
            <a:endParaRPr lang="fr-FR"/>
          </a:p>
        </p:txBody>
      </p:sp>
    </p:spTree>
    <p:extLst>
      <p:ext uri="{BB962C8B-B14F-4D97-AF65-F5344CB8AC3E}">
        <p14:creationId xmlns:p14="http://schemas.microsoft.com/office/powerpoint/2010/main" val="3754317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19</a:t>
            </a:fld>
            <a:endParaRPr lang="fr-FR"/>
          </a:p>
        </p:txBody>
      </p:sp>
    </p:spTree>
    <p:extLst>
      <p:ext uri="{BB962C8B-B14F-4D97-AF65-F5344CB8AC3E}">
        <p14:creationId xmlns:p14="http://schemas.microsoft.com/office/powerpoint/2010/main" val="41988453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5F8ABF-9F8B-371E-A3CE-305D850105C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4D3642-6F1F-3EA4-4DCA-DB27A8C0F0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E2626F7-E359-7A88-1231-1394B0B86053}"/>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B81CF1EA-E8C7-C482-BFB7-9B1B2E1AA32F}"/>
              </a:ext>
            </a:extLst>
          </p:cNvPr>
          <p:cNvSpPr>
            <a:spLocks noGrp="1"/>
          </p:cNvSpPr>
          <p:nvPr>
            <p:ph type="sldNum" sz="quarter" idx="5"/>
          </p:nvPr>
        </p:nvSpPr>
        <p:spPr/>
        <p:txBody>
          <a:bodyPr/>
          <a:lstStyle/>
          <a:p>
            <a:fld id="{6346C204-3D0E-43E8-BBCD-7E99DCEB2462}" type="slidenum">
              <a:rPr lang="fr-FR" smtClean="0"/>
              <a:t>20</a:t>
            </a:fld>
            <a:endParaRPr lang="fr-FR"/>
          </a:p>
        </p:txBody>
      </p:sp>
    </p:spTree>
    <p:extLst>
      <p:ext uri="{BB962C8B-B14F-4D97-AF65-F5344CB8AC3E}">
        <p14:creationId xmlns:p14="http://schemas.microsoft.com/office/powerpoint/2010/main" val="38875221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E950D-9901-12D2-DC9B-A61160646AB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087599-4EE8-6575-2D78-0CD35731E2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ED9CD1-DF37-62AF-648C-6AD74044552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0FFB481-3AF1-553B-F81B-730F1F586119}"/>
              </a:ext>
            </a:extLst>
          </p:cNvPr>
          <p:cNvSpPr>
            <a:spLocks noGrp="1"/>
          </p:cNvSpPr>
          <p:nvPr>
            <p:ph type="sldNum" sz="quarter" idx="5"/>
          </p:nvPr>
        </p:nvSpPr>
        <p:spPr/>
        <p:txBody>
          <a:bodyPr/>
          <a:lstStyle/>
          <a:p>
            <a:fld id="{6346C204-3D0E-43E8-BBCD-7E99DCEB2462}" type="slidenum">
              <a:rPr lang="fr-FR" smtClean="0"/>
              <a:t>22</a:t>
            </a:fld>
            <a:endParaRPr lang="fr-FR"/>
          </a:p>
        </p:txBody>
      </p:sp>
    </p:spTree>
    <p:extLst>
      <p:ext uri="{BB962C8B-B14F-4D97-AF65-F5344CB8AC3E}">
        <p14:creationId xmlns:p14="http://schemas.microsoft.com/office/powerpoint/2010/main" val="11340559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480C4-8288-EAF9-A355-C0201027553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EBF9E38-E3A6-7FDB-A12F-C1E0FE2C42E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2F6160D-85A6-E903-8B45-5E4C006CD77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1E34333-57D4-D4AF-126E-912191D342FB}"/>
              </a:ext>
            </a:extLst>
          </p:cNvPr>
          <p:cNvSpPr>
            <a:spLocks noGrp="1"/>
          </p:cNvSpPr>
          <p:nvPr>
            <p:ph type="sldNum" sz="quarter" idx="5"/>
          </p:nvPr>
        </p:nvSpPr>
        <p:spPr/>
        <p:txBody>
          <a:bodyPr/>
          <a:lstStyle/>
          <a:p>
            <a:fld id="{6346C204-3D0E-43E8-BBCD-7E99DCEB2462}" type="slidenum">
              <a:rPr lang="fr-FR" smtClean="0"/>
              <a:t>23</a:t>
            </a:fld>
            <a:endParaRPr lang="fr-FR"/>
          </a:p>
        </p:txBody>
      </p:sp>
    </p:spTree>
    <p:extLst>
      <p:ext uri="{BB962C8B-B14F-4D97-AF65-F5344CB8AC3E}">
        <p14:creationId xmlns:p14="http://schemas.microsoft.com/office/powerpoint/2010/main" val="8108249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1579C-625D-9134-C20D-D6F9D4FC614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C4DA247-EC06-1F72-AB5C-AFFC1A0B737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C1DCC1F-EBD5-6935-FECE-74F7E098A7B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8C8186E-C640-12D7-50BE-D4B8704FD7E9}"/>
              </a:ext>
            </a:extLst>
          </p:cNvPr>
          <p:cNvSpPr>
            <a:spLocks noGrp="1"/>
          </p:cNvSpPr>
          <p:nvPr>
            <p:ph type="sldNum" sz="quarter" idx="5"/>
          </p:nvPr>
        </p:nvSpPr>
        <p:spPr/>
        <p:txBody>
          <a:bodyPr/>
          <a:lstStyle/>
          <a:p>
            <a:fld id="{6346C204-3D0E-43E8-BBCD-7E99DCEB2462}" type="slidenum">
              <a:rPr lang="fr-FR" smtClean="0"/>
              <a:t>24</a:t>
            </a:fld>
            <a:endParaRPr lang="fr-FR"/>
          </a:p>
        </p:txBody>
      </p:sp>
    </p:spTree>
    <p:extLst>
      <p:ext uri="{BB962C8B-B14F-4D97-AF65-F5344CB8AC3E}">
        <p14:creationId xmlns:p14="http://schemas.microsoft.com/office/powerpoint/2010/main" val="21054816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93A07C-E6B7-107E-4623-E289DF02C0E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378A9D7-EC8B-7AE0-1528-85D5AD399EB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AC3FB9C-6B19-AD4F-4C2B-0DCE4EB106F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491C537A-94D5-9E46-7333-E892D397A800}"/>
              </a:ext>
            </a:extLst>
          </p:cNvPr>
          <p:cNvSpPr>
            <a:spLocks noGrp="1"/>
          </p:cNvSpPr>
          <p:nvPr>
            <p:ph type="sldNum" sz="quarter" idx="5"/>
          </p:nvPr>
        </p:nvSpPr>
        <p:spPr/>
        <p:txBody>
          <a:bodyPr/>
          <a:lstStyle/>
          <a:p>
            <a:fld id="{6346C204-3D0E-43E8-BBCD-7E99DCEB2462}" type="slidenum">
              <a:rPr lang="fr-FR" smtClean="0"/>
              <a:t>25</a:t>
            </a:fld>
            <a:endParaRPr lang="fr-FR"/>
          </a:p>
        </p:txBody>
      </p:sp>
    </p:spTree>
    <p:extLst>
      <p:ext uri="{BB962C8B-B14F-4D97-AF65-F5344CB8AC3E}">
        <p14:creationId xmlns:p14="http://schemas.microsoft.com/office/powerpoint/2010/main" val="42253190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B2D69B-9164-5630-AD18-36548B9FB43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FC7E70E-CA33-7837-7CD6-F378C14BB3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66AB814-AE77-3563-E29F-CD51D4171979}"/>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50569DB7-28DD-C3E3-F03E-8EEB44699647}"/>
              </a:ext>
            </a:extLst>
          </p:cNvPr>
          <p:cNvSpPr>
            <a:spLocks noGrp="1"/>
          </p:cNvSpPr>
          <p:nvPr>
            <p:ph type="sldNum" sz="quarter" idx="5"/>
          </p:nvPr>
        </p:nvSpPr>
        <p:spPr/>
        <p:txBody>
          <a:bodyPr/>
          <a:lstStyle/>
          <a:p>
            <a:fld id="{6346C204-3D0E-43E8-BBCD-7E99DCEB2462}" type="slidenum">
              <a:rPr lang="fr-FR" smtClean="0"/>
              <a:t>26</a:t>
            </a:fld>
            <a:endParaRPr lang="fr-FR"/>
          </a:p>
        </p:txBody>
      </p:sp>
    </p:spTree>
    <p:extLst>
      <p:ext uri="{BB962C8B-B14F-4D97-AF65-F5344CB8AC3E}">
        <p14:creationId xmlns:p14="http://schemas.microsoft.com/office/powerpoint/2010/main" val="22479547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0ADC7E-6E0F-C37A-E072-77D4372B389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C656268-EC3F-FFBF-CDE0-84E0DCD6629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E161C1B-65E3-A80A-4D45-1D4ECC8602A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8E46C0CB-E4B1-42D7-D92C-788BA6921392}"/>
              </a:ext>
            </a:extLst>
          </p:cNvPr>
          <p:cNvSpPr>
            <a:spLocks noGrp="1"/>
          </p:cNvSpPr>
          <p:nvPr>
            <p:ph type="sldNum" sz="quarter" idx="5"/>
          </p:nvPr>
        </p:nvSpPr>
        <p:spPr/>
        <p:txBody>
          <a:bodyPr/>
          <a:lstStyle/>
          <a:p>
            <a:fld id="{6346C204-3D0E-43E8-BBCD-7E99DCEB2462}" type="slidenum">
              <a:rPr lang="fr-FR" smtClean="0"/>
              <a:t>27</a:t>
            </a:fld>
            <a:endParaRPr lang="fr-FR"/>
          </a:p>
        </p:txBody>
      </p:sp>
    </p:spTree>
    <p:extLst>
      <p:ext uri="{BB962C8B-B14F-4D97-AF65-F5344CB8AC3E}">
        <p14:creationId xmlns:p14="http://schemas.microsoft.com/office/powerpoint/2010/main" val="3177398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0DFA58-54C9-7845-843C-8AD025FA63B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6379B24-FE1D-1CD4-2F09-40F2B138A0F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48F4E77-5EDC-990B-49EC-8724C96AD149}"/>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7B6D100A-E684-1FA9-E571-447462AA0A1B}"/>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17944017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854201-2A93-2651-73E7-AB45323A69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0549C4C-81E0-7B01-44C9-CF624E1A573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1DBF415-34E1-BF9C-DBAC-EF44B69055DD}"/>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9A5377BD-0D75-45A7-DF9C-BC178E045B01}"/>
              </a:ext>
            </a:extLst>
          </p:cNvPr>
          <p:cNvSpPr>
            <a:spLocks noGrp="1"/>
          </p:cNvSpPr>
          <p:nvPr>
            <p:ph type="sldNum" sz="quarter" idx="5"/>
          </p:nvPr>
        </p:nvSpPr>
        <p:spPr/>
        <p:txBody>
          <a:bodyPr/>
          <a:lstStyle/>
          <a:p>
            <a:fld id="{6346C204-3D0E-43E8-BBCD-7E99DCEB2462}" type="slidenum">
              <a:rPr lang="fr-FR" smtClean="0"/>
              <a:t>5</a:t>
            </a:fld>
            <a:endParaRPr lang="fr-FR"/>
          </a:p>
        </p:txBody>
      </p:sp>
    </p:spTree>
    <p:extLst>
      <p:ext uri="{BB962C8B-B14F-4D97-AF65-F5344CB8AC3E}">
        <p14:creationId xmlns:p14="http://schemas.microsoft.com/office/powerpoint/2010/main" val="252247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C44BE1-065A-D666-044D-3AED74E2731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17EF72A-12B3-4919-B649-D11ECDEB07A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07E0DE9-B9D3-FB29-6948-4DACA0C12C62}"/>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EB6ADE49-5303-1435-53C8-660BF30A8E11}"/>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15363498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3FA229-FDAA-8F2E-EE9D-AB976FF0ED5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1AFF1CD-B4DD-6735-1916-1B416465B7F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C596B4B-11FB-B76A-AB66-C67A97E117D5}"/>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E47B7E5-6105-0901-85AE-01AFCF182470}"/>
              </a:ext>
            </a:extLst>
          </p:cNvPr>
          <p:cNvSpPr>
            <a:spLocks noGrp="1"/>
          </p:cNvSpPr>
          <p:nvPr>
            <p:ph type="sldNum" sz="quarter" idx="5"/>
          </p:nvPr>
        </p:nvSpPr>
        <p:spPr/>
        <p:txBody>
          <a:bodyPr/>
          <a:lstStyle/>
          <a:p>
            <a:fld id="{6346C204-3D0E-43E8-BBCD-7E99DCEB2462}" type="slidenum">
              <a:rPr lang="fr-FR" smtClean="0"/>
              <a:t>7</a:t>
            </a:fld>
            <a:endParaRPr lang="fr-FR"/>
          </a:p>
        </p:txBody>
      </p:sp>
    </p:spTree>
    <p:extLst>
      <p:ext uri="{BB962C8B-B14F-4D97-AF65-F5344CB8AC3E}">
        <p14:creationId xmlns:p14="http://schemas.microsoft.com/office/powerpoint/2010/main" val="39780398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C2ABAB-3B4A-368C-6E9B-A34493D2C22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CAD37A5-FF25-175C-D0EF-B979AB89EFE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BD58A23-38E6-2F11-E90B-609336AD9B01}"/>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5172E102-00A8-CAFC-B48B-B9CA4249CC54}"/>
              </a:ext>
            </a:extLst>
          </p:cNvPr>
          <p:cNvSpPr>
            <a:spLocks noGrp="1"/>
          </p:cNvSpPr>
          <p:nvPr>
            <p:ph type="sldNum" sz="quarter" idx="5"/>
          </p:nvPr>
        </p:nvSpPr>
        <p:spPr/>
        <p:txBody>
          <a:bodyPr/>
          <a:lstStyle/>
          <a:p>
            <a:fld id="{6346C204-3D0E-43E8-BBCD-7E99DCEB2462}" type="slidenum">
              <a:rPr lang="fr-FR" smtClean="0"/>
              <a:t>8</a:t>
            </a:fld>
            <a:endParaRPr lang="fr-FR"/>
          </a:p>
        </p:txBody>
      </p:sp>
    </p:spTree>
    <p:extLst>
      <p:ext uri="{BB962C8B-B14F-4D97-AF65-F5344CB8AC3E}">
        <p14:creationId xmlns:p14="http://schemas.microsoft.com/office/powerpoint/2010/main" val="16239962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C7389-F229-AD72-740E-1755D9271B5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5FEAE6E-99BD-7EAD-1CE2-7CD80E62477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FAD2408-6026-4669-7C39-D2B0A5EB884C}"/>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900448A2-8CF8-C623-7CDF-B78B3D132AA1}"/>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8380078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8DE82-A614-DC2F-82FB-FF5863FFBD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5098BCF-6D28-865D-FB36-8460474D09F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EC8335C-FF8F-CE4B-E59B-520F42142944}"/>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04CC39C1-44BC-0E20-C1EE-5C72F6D05A40}"/>
              </a:ext>
            </a:extLst>
          </p:cNvPr>
          <p:cNvSpPr>
            <a:spLocks noGrp="1"/>
          </p:cNvSpPr>
          <p:nvPr>
            <p:ph type="sldNum" sz="quarter" idx="5"/>
          </p:nvPr>
        </p:nvSpPr>
        <p:spPr/>
        <p:txBody>
          <a:bodyPr/>
          <a:lstStyle/>
          <a:p>
            <a:fld id="{6346C204-3D0E-43E8-BBCD-7E99DCEB2462}" type="slidenum">
              <a:rPr lang="fr-FR" smtClean="0"/>
              <a:t>11</a:t>
            </a:fld>
            <a:endParaRPr lang="fr-FR"/>
          </a:p>
        </p:txBody>
      </p:sp>
    </p:spTree>
    <p:extLst>
      <p:ext uri="{BB962C8B-B14F-4D97-AF65-F5344CB8AC3E}">
        <p14:creationId xmlns:p14="http://schemas.microsoft.com/office/powerpoint/2010/main" val="33693735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4</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81</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3C0C84-BD55-A9C5-BF89-3D384BB41256}"/>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C530F670-29A5-A5BA-F284-F51F4D04F9D0}"/>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092C0755-6DA8-40B6-3C86-DC191C7048B8}"/>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pic>
        <p:nvPicPr>
          <p:cNvPr id="2" name="Picture 2">
            <a:extLst>
              <a:ext uri="{FF2B5EF4-FFF2-40B4-BE49-F238E27FC236}">
                <a16:creationId xmlns:a16="http://schemas.microsoft.com/office/drawing/2014/main" id="{C0B3951C-35F2-4A03-CC74-EA390B32B6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225425"/>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Titre 1">
            <a:extLst>
              <a:ext uri="{FF2B5EF4-FFF2-40B4-BE49-F238E27FC236}">
                <a16:creationId xmlns:a16="http://schemas.microsoft.com/office/drawing/2014/main" id="{7C3A79F4-A420-D62D-6775-A5BC437C4575}"/>
              </a:ext>
            </a:extLst>
          </p:cNvPr>
          <p:cNvSpPr>
            <a:spLocks noGrp="1"/>
          </p:cNvSpPr>
          <p:nvPr/>
        </p:nvSpPr>
        <p:spPr>
          <a:xfrm>
            <a:off x="3015095" y="1102350"/>
            <a:ext cx="6440629" cy="5413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Écris le score total sur ton ardoise.</a:t>
            </a:r>
          </a:p>
        </p:txBody>
      </p:sp>
      <p:pic>
        <p:nvPicPr>
          <p:cNvPr id="8" name="Image 7">
            <a:extLst>
              <a:ext uri="{FF2B5EF4-FFF2-40B4-BE49-F238E27FC236}">
                <a16:creationId xmlns:a16="http://schemas.microsoft.com/office/drawing/2014/main" id="{1F35E549-DDB3-75B2-3BEC-C060A75E7809}"/>
              </a:ext>
            </a:extLst>
          </p:cNvPr>
          <p:cNvPicPr>
            <a:picLocks noChangeAspect="1"/>
          </p:cNvPicPr>
          <p:nvPr/>
        </p:nvPicPr>
        <p:blipFill>
          <a:blip r:embed="rId4"/>
          <a:stretch>
            <a:fillRect/>
          </a:stretch>
        </p:blipFill>
        <p:spPr>
          <a:xfrm>
            <a:off x="904079" y="2129224"/>
            <a:ext cx="4222031" cy="3934026"/>
          </a:xfrm>
          <a:prstGeom prst="rect">
            <a:avLst/>
          </a:prstGeom>
        </p:spPr>
      </p:pic>
      <p:pic>
        <p:nvPicPr>
          <p:cNvPr id="10" name="Image 9">
            <a:extLst>
              <a:ext uri="{FF2B5EF4-FFF2-40B4-BE49-F238E27FC236}">
                <a16:creationId xmlns:a16="http://schemas.microsoft.com/office/drawing/2014/main" id="{EE021CBB-03BB-0D93-6DC5-4DA62F6B86A3}"/>
              </a:ext>
            </a:extLst>
          </p:cNvPr>
          <p:cNvPicPr>
            <a:picLocks noChangeAspect="1"/>
          </p:cNvPicPr>
          <p:nvPr/>
        </p:nvPicPr>
        <p:blipFill>
          <a:blip r:embed="rId5"/>
          <a:stretch>
            <a:fillRect/>
          </a:stretch>
        </p:blipFill>
        <p:spPr>
          <a:xfrm>
            <a:off x="7065891" y="2087975"/>
            <a:ext cx="4147905" cy="4016523"/>
          </a:xfrm>
          <a:prstGeom prst="rect">
            <a:avLst/>
          </a:prstGeom>
        </p:spPr>
      </p:pic>
    </p:spTree>
    <p:extLst>
      <p:ext uri="{BB962C8B-B14F-4D97-AF65-F5344CB8AC3E}">
        <p14:creationId xmlns:p14="http://schemas.microsoft.com/office/powerpoint/2010/main" val="36495356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83EF28-004B-5D50-9DED-482CDC5DE7FE}"/>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ADA649D7-9384-84FF-3FED-BEB1EAFD8CA1}"/>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60C17FC2-E88B-45F2-902B-40BA29E71149}"/>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pic>
        <p:nvPicPr>
          <p:cNvPr id="2" name="Picture 2">
            <a:extLst>
              <a:ext uri="{FF2B5EF4-FFF2-40B4-BE49-F238E27FC236}">
                <a16:creationId xmlns:a16="http://schemas.microsoft.com/office/drawing/2014/main" id="{F3597AFC-FD04-C164-9A34-47AEEA694FB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225425"/>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Titre 1">
            <a:extLst>
              <a:ext uri="{FF2B5EF4-FFF2-40B4-BE49-F238E27FC236}">
                <a16:creationId xmlns:a16="http://schemas.microsoft.com/office/drawing/2014/main" id="{730DBF67-01A1-D2CA-2A84-C99E4000AF88}"/>
              </a:ext>
            </a:extLst>
          </p:cNvPr>
          <p:cNvSpPr>
            <a:spLocks noGrp="1"/>
          </p:cNvSpPr>
          <p:nvPr/>
        </p:nvSpPr>
        <p:spPr>
          <a:xfrm>
            <a:off x="3015095" y="1102350"/>
            <a:ext cx="6440629" cy="5413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Écris le score total sur ton ardoise.</a:t>
            </a:r>
          </a:p>
        </p:txBody>
      </p:sp>
      <p:pic>
        <p:nvPicPr>
          <p:cNvPr id="3" name="Image 2">
            <a:extLst>
              <a:ext uri="{FF2B5EF4-FFF2-40B4-BE49-F238E27FC236}">
                <a16:creationId xmlns:a16="http://schemas.microsoft.com/office/drawing/2014/main" id="{410447E5-E5AA-2E07-9948-CF04E975E683}"/>
              </a:ext>
            </a:extLst>
          </p:cNvPr>
          <p:cNvPicPr>
            <a:picLocks noChangeAspect="1"/>
          </p:cNvPicPr>
          <p:nvPr/>
        </p:nvPicPr>
        <p:blipFill>
          <a:blip r:embed="rId4"/>
          <a:srcRect l="6918"/>
          <a:stretch>
            <a:fillRect/>
          </a:stretch>
        </p:blipFill>
        <p:spPr>
          <a:xfrm>
            <a:off x="1064967" y="2188697"/>
            <a:ext cx="3900255" cy="3815080"/>
          </a:xfrm>
          <a:prstGeom prst="rect">
            <a:avLst/>
          </a:prstGeom>
        </p:spPr>
      </p:pic>
      <p:grpSp>
        <p:nvGrpSpPr>
          <p:cNvPr id="7" name="Groupe 6">
            <a:extLst>
              <a:ext uri="{FF2B5EF4-FFF2-40B4-BE49-F238E27FC236}">
                <a16:creationId xmlns:a16="http://schemas.microsoft.com/office/drawing/2014/main" id="{CA140245-ADFD-4AF6-4D49-6B90E316A0A5}"/>
              </a:ext>
            </a:extLst>
          </p:cNvPr>
          <p:cNvGrpSpPr/>
          <p:nvPr/>
        </p:nvGrpSpPr>
        <p:grpSpPr>
          <a:xfrm>
            <a:off x="7081757" y="2188697"/>
            <a:ext cx="4159123" cy="4025069"/>
            <a:chOff x="2139796" y="1964906"/>
            <a:chExt cx="5053777" cy="4784580"/>
          </a:xfrm>
        </p:grpSpPr>
        <p:grpSp>
          <p:nvGrpSpPr>
            <p:cNvPr id="9" name="Groupe 8">
              <a:extLst>
                <a:ext uri="{FF2B5EF4-FFF2-40B4-BE49-F238E27FC236}">
                  <a16:creationId xmlns:a16="http://schemas.microsoft.com/office/drawing/2014/main" id="{5C5CCFB5-C333-82C7-D640-1123463DDC2C}"/>
                </a:ext>
              </a:extLst>
            </p:cNvPr>
            <p:cNvGrpSpPr/>
            <p:nvPr/>
          </p:nvGrpSpPr>
          <p:grpSpPr>
            <a:xfrm>
              <a:off x="2139796" y="1964906"/>
              <a:ext cx="4784580" cy="4784580"/>
              <a:chOff x="1769093" y="964165"/>
              <a:chExt cx="5400000" cy="5400000"/>
            </a:xfrm>
          </p:grpSpPr>
          <p:sp>
            <p:nvSpPr>
              <p:cNvPr id="19" name="Ellipse 18">
                <a:extLst>
                  <a:ext uri="{FF2B5EF4-FFF2-40B4-BE49-F238E27FC236}">
                    <a16:creationId xmlns:a16="http://schemas.microsoft.com/office/drawing/2014/main" id="{0FDCA239-722E-B9AE-CCF4-5EDD2A7EBE69}"/>
                  </a:ext>
                </a:extLst>
              </p:cNvPr>
              <p:cNvSpPr/>
              <p:nvPr/>
            </p:nvSpPr>
            <p:spPr>
              <a:xfrm>
                <a:off x="1769093" y="964165"/>
                <a:ext cx="5400000" cy="5400000"/>
              </a:xfrm>
              <a:prstGeom prst="ellipse">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0" name="Ellipse 19">
                <a:extLst>
                  <a:ext uri="{FF2B5EF4-FFF2-40B4-BE49-F238E27FC236}">
                    <a16:creationId xmlns:a16="http://schemas.microsoft.com/office/drawing/2014/main" id="{0C2665BF-8261-5489-8436-73A61A0E93F3}"/>
                  </a:ext>
                </a:extLst>
              </p:cNvPr>
              <p:cNvSpPr/>
              <p:nvPr/>
            </p:nvSpPr>
            <p:spPr>
              <a:xfrm>
                <a:off x="2669093" y="1864165"/>
                <a:ext cx="3600000" cy="3600000"/>
              </a:xfrm>
              <a:prstGeom prst="ellipse">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1" name="Ellipse 20">
                <a:extLst>
                  <a:ext uri="{FF2B5EF4-FFF2-40B4-BE49-F238E27FC236}">
                    <a16:creationId xmlns:a16="http://schemas.microsoft.com/office/drawing/2014/main" id="{4444662D-DE1E-4AC5-C6C7-EEEC1E202068}"/>
                  </a:ext>
                </a:extLst>
              </p:cNvPr>
              <p:cNvSpPr/>
              <p:nvPr/>
            </p:nvSpPr>
            <p:spPr>
              <a:xfrm>
                <a:off x="3569093" y="2764165"/>
                <a:ext cx="1800000" cy="180000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sp>
          <p:nvSpPr>
            <p:cNvPr id="11" name="ZoneTexte 25">
              <a:extLst>
                <a:ext uri="{FF2B5EF4-FFF2-40B4-BE49-F238E27FC236}">
                  <a16:creationId xmlns:a16="http://schemas.microsoft.com/office/drawing/2014/main" id="{44F42DCB-7878-BCB9-1C5A-F455EB4BC911}"/>
                </a:ext>
              </a:extLst>
            </p:cNvPr>
            <p:cNvSpPr txBox="1"/>
            <p:nvPr/>
          </p:nvSpPr>
          <p:spPr>
            <a:xfrm>
              <a:off x="3963485" y="3975956"/>
              <a:ext cx="3230088" cy="64633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3600" dirty="0">
                  <a:solidFill>
                    <a:schemeClr val="bg1"/>
                  </a:solidFill>
                </a:rPr>
                <a:t>100    10    1    </a:t>
              </a:r>
            </a:p>
          </p:txBody>
        </p:sp>
        <p:sp>
          <p:nvSpPr>
            <p:cNvPr id="12" name="Signe de multiplication 11">
              <a:extLst>
                <a:ext uri="{FF2B5EF4-FFF2-40B4-BE49-F238E27FC236}">
                  <a16:creationId xmlns:a16="http://schemas.microsoft.com/office/drawing/2014/main" id="{360089D1-1536-4C4E-EFC2-6744918E3365}"/>
                </a:ext>
              </a:extLst>
            </p:cNvPr>
            <p:cNvSpPr/>
            <p:nvPr/>
          </p:nvSpPr>
          <p:spPr>
            <a:xfrm>
              <a:off x="4161030" y="4419749"/>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3" name="Signe de multiplication 12">
              <a:extLst>
                <a:ext uri="{FF2B5EF4-FFF2-40B4-BE49-F238E27FC236}">
                  <a16:creationId xmlns:a16="http://schemas.microsoft.com/office/drawing/2014/main" id="{BBAD4A05-BA7A-1AB8-66C2-DE9573574E69}"/>
                </a:ext>
              </a:extLst>
            </p:cNvPr>
            <p:cNvSpPr/>
            <p:nvPr/>
          </p:nvSpPr>
          <p:spPr>
            <a:xfrm>
              <a:off x="3919565" y="3836282"/>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4" name="Signe de multiplication 13">
              <a:extLst>
                <a:ext uri="{FF2B5EF4-FFF2-40B4-BE49-F238E27FC236}">
                  <a16:creationId xmlns:a16="http://schemas.microsoft.com/office/drawing/2014/main" id="{FD41CE8A-F2C2-2F7E-5FC3-8DE5FC036572}"/>
                </a:ext>
              </a:extLst>
            </p:cNvPr>
            <p:cNvSpPr/>
            <p:nvPr/>
          </p:nvSpPr>
          <p:spPr>
            <a:xfrm>
              <a:off x="5310096" y="3658941"/>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5" name="Signe de multiplication 14">
              <a:extLst>
                <a:ext uri="{FF2B5EF4-FFF2-40B4-BE49-F238E27FC236}">
                  <a16:creationId xmlns:a16="http://schemas.microsoft.com/office/drawing/2014/main" id="{D72CBF4B-197C-15F0-7595-4B86338ECCAF}"/>
                </a:ext>
              </a:extLst>
            </p:cNvPr>
            <p:cNvSpPr/>
            <p:nvPr/>
          </p:nvSpPr>
          <p:spPr>
            <a:xfrm>
              <a:off x="4643960" y="4465271"/>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6" name="Signe de multiplication 15">
              <a:extLst>
                <a:ext uri="{FF2B5EF4-FFF2-40B4-BE49-F238E27FC236}">
                  <a16:creationId xmlns:a16="http://schemas.microsoft.com/office/drawing/2014/main" id="{2D8650DA-FDEC-81EC-A6A2-73DF074FAD48}"/>
                </a:ext>
              </a:extLst>
            </p:cNvPr>
            <p:cNvSpPr/>
            <p:nvPr/>
          </p:nvSpPr>
          <p:spPr>
            <a:xfrm>
              <a:off x="4405746" y="3667841"/>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7" name="Signe de multiplication 16">
              <a:extLst>
                <a:ext uri="{FF2B5EF4-FFF2-40B4-BE49-F238E27FC236}">
                  <a16:creationId xmlns:a16="http://schemas.microsoft.com/office/drawing/2014/main" id="{DA181CAB-1C85-F990-8419-80F2D22E0492}"/>
                </a:ext>
              </a:extLst>
            </p:cNvPr>
            <p:cNvSpPr/>
            <p:nvPr/>
          </p:nvSpPr>
          <p:spPr>
            <a:xfrm>
              <a:off x="4124542" y="6075360"/>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8" name="Signe de multiplication 17">
              <a:extLst>
                <a:ext uri="{FF2B5EF4-FFF2-40B4-BE49-F238E27FC236}">
                  <a16:creationId xmlns:a16="http://schemas.microsoft.com/office/drawing/2014/main" id="{17110073-161C-190F-6038-543AFE595BCF}"/>
                </a:ext>
              </a:extLst>
            </p:cNvPr>
            <p:cNvSpPr/>
            <p:nvPr/>
          </p:nvSpPr>
          <p:spPr>
            <a:xfrm>
              <a:off x="4492172" y="6170958"/>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spTree>
    <p:extLst>
      <p:ext uri="{BB962C8B-B14F-4D97-AF65-F5344CB8AC3E}">
        <p14:creationId xmlns:p14="http://schemas.microsoft.com/office/powerpoint/2010/main" val="34817602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6FC26F-9BD0-713E-2F4A-89484A13305B}"/>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54F3616D-5CFC-980D-DBE7-01C8D2C4A775}"/>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013FE0FB-A18E-B9D2-FCF5-6B8439178B0D}"/>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pic>
        <p:nvPicPr>
          <p:cNvPr id="2" name="Picture 2">
            <a:extLst>
              <a:ext uri="{FF2B5EF4-FFF2-40B4-BE49-F238E27FC236}">
                <a16:creationId xmlns:a16="http://schemas.microsoft.com/office/drawing/2014/main" id="{04F1268C-A664-FB4E-FE83-6D7314EB79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225425"/>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Titre 1">
            <a:extLst>
              <a:ext uri="{FF2B5EF4-FFF2-40B4-BE49-F238E27FC236}">
                <a16:creationId xmlns:a16="http://schemas.microsoft.com/office/drawing/2014/main" id="{5A43DA5E-D158-897A-0A0C-2DAAA80E65AD}"/>
              </a:ext>
            </a:extLst>
          </p:cNvPr>
          <p:cNvSpPr>
            <a:spLocks noGrp="1"/>
          </p:cNvSpPr>
          <p:nvPr/>
        </p:nvSpPr>
        <p:spPr>
          <a:xfrm>
            <a:off x="3015095" y="1102350"/>
            <a:ext cx="6440629" cy="5413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Écris le score total sur ton ardoise.</a:t>
            </a:r>
          </a:p>
        </p:txBody>
      </p:sp>
      <p:pic>
        <p:nvPicPr>
          <p:cNvPr id="3" name="Image 2">
            <a:extLst>
              <a:ext uri="{FF2B5EF4-FFF2-40B4-BE49-F238E27FC236}">
                <a16:creationId xmlns:a16="http://schemas.microsoft.com/office/drawing/2014/main" id="{0AA5B8BE-2A46-07FB-0519-EAEB082C2EC8}"/>
              </a:ext>
            </a:extLst>
          </p:cNvPr>
          <p:cNvPicPr>
            <a:picLocks noChangeAspect="1"/>
          </p:cNvPicPr>
          <p:nvPr/>
        </p:nvPicPr>
        <p:blipFill>
          <a:blip r:embed="rId4"/>
          <a:srcRect l="7314"/>
          <a:stretch>
            <a:fillRect/>
          </a:stretch>
        </p:blipFill>
        <p:spPr>
          <a:xfrm>
            <a:off x="1128488" y="2225165"/>
            <a:ext cx="3773214" cy="3742144"/>
          </a:xfrm>
          <a:prstGeom prst="rect">
            <a:avLst/>
          </a:prstGeom>
        </p:spPr>
      </p:pic>
      <p:grpSp>
        <p:nvGrpSpPr>
          <p:cNvPr id="7" name="Groupe 6">
            <a:extLst>
              <a:ext uri="{FF2B5EF4-FFF2-40B4-BE49-F238E27FC236}">
                <a16:creationId xmlns:a16="http://schemas.microsoft.com/office/drawing/2014/main" id="{D76C0784-6E4F-59DC-C50C-47ACCA98D9D1}"/>
              </a:ext>
            </a:extLst>
          </p:cNvPr>
          <p:cNvGrpSpPr/>
          <p:nvPr/>
        </p:nvGrpSpPr>
        <p:grpSpPr>
          <a:xfrm>
            <a:off x="7037615" y="2149702"/>
            <a:ext cx="4372098" cy="3893069"/>
            <a:chOff x="2139796" y="1964906"/>
            <a:chExt cx="5373657" cy="4784580"/>
          </a:xfrm>
        </p:grpSpPr>
        <p:grpSp>
          <p:nvGrpSpPr>
            <p:cNvPr id="8" name="Groupe 7">
              <a:extLst>
                <a:ext uri="{FF2B5EF4-FFF2-40B4-BE49-F238E27FC236}">
                  <a16:creationId xmlns:a16="http://schemas.microsoft.com/office/drawing/2014/main" id="{DFBD3EF7-1D21-B10C-2BBA-3293E60E5D41}"/>
                </a:ext>
              </a:extLst>
            </p:cNvPr>
            <p:cNvGrpSpPr/>
            <p:nvPr/>
          </p:nvGrpSpPr>
          <p:grpSpPr>
            <a:xfrm>
              <a:off x="2139796" y="1964906"/>
              <a:ext cx="4784580" cy="4784580"/>
              <a:chOff x="1769093" y="964165"/>
              <a:chExt cx="5400000" cy="5400000"/>
            </a:xfrm>
          </p:grpSpPr>
          <p:sp>
            <p:nvSpPr>
              <p:cNvPr id="23" name="Ellipse 22">
                <a:extLst>
                  <a:ext uri="{FF2B5EF4-FFF2-40B4-BE49-F238E27FC236}">
                    <a16:creationId xmlns:a16="http://schemas.microsoft.com/office/drawing/2014/main" id="{78183C9E-8C77-CE71-3300-3F7DDF2B9FF6}"/>
                  </a:ext>
                </a:extLst>
              </p:cNvPr>
              <p:cNvSpPr/>
              <p:nvPr/>
            </p:nvSpPr>
            <p:spPr>
              <a:xfrm>
                <a:off x="1769093" y="964165"/>
                <a:ext cx="5400000" cy="5400000"/>
              </a:xfrm>
              <a:prstGeom prst="ellipse">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4" name="Ellipse 23">
                <a:extLst>
                  <a:ext uri="{FF2B5EF4-FFF2-40B4-BE49-F238E27FC236}">
                    <a16:creationId xmlns:a16="http://schemas.microsoft.com/office/drawing/2014/main" id="{3CF80C2F-EC38-6A87-B169-B4C87EE22DA5}"/>
                  </a:ext>
                </a:extLst>
              </p:cNvPr>
              <p:cNvSpPr/>
              <p:nvPr/>
            </p:nvSpPr>
            <p:spPr>
              <a:xfrm>
                <a:off x="2669093" y="1864165"/>
                <a:ext cx="3600000" cy="3600000"/>
              </a:xfrm>
              <a:prstGeom prst="ellipse">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5" name="Ellipse 24">
                <a:extLst>
                  <a:ext uri="{FF2B5EF4-FFF2-40B4-BE49-F238E27FC236}">
                    <a16:creationId xmlns:a16="http://schemas.microsoft.com/office/drawing/2014/main" id="{2814F911-BD4E-A6A7-28BD-3DD4DB6643AE}"/>
                  </a:ext>
                </a:extLst>
              </p:cNvPr>
              <p:cNvSpPr/>
              <p:nvPr/>
            </p:nvSpPr>
            <p:spPr>
              <a:xfrm>
                <a:off x="3569093" y="2764165"/>
                <a:ext cx="1800000" cy="180000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sp>
          <p:nvSpPr>
            <p:cNvPr id="9" name="ZoneTexte 24">
              <a:extLst>
                <a:ext uri="{FF2B5EF4-FFF2-40B4-BE49-F238E27FC236}">
                  <a16:creationId xmlns:a16="http://schemas.microsoft.com/office/drawing/2014/main" id="{058E416F-880D-330C-A425-5E48BCE89216}"/>
                </a:ext>
              </a:extLst>
            </p:cNvPr>
            <p:cNvSpPr txBox="1"/>
            <p:nvPr/>
          </p:nvSpPr>
          <p:spPr>
            <a:xfrm>
              <a:off x="4283365" y="4004401"/>
              <a:ext cx="3230088" cy="64633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dirty="0">
                  <a:solidFill>
                    <a:schemeClr val="bg1"/>
                  </a:solidFill>
                </a:rPr>
                <a:t>100    10    1    </a:t>
              </a:r>
            </a:p>
          </p:txBody>
        </p:sp>
        <p:sp>
          <p:nvSpPr>
            <p:cNvPr id="10" name="Signe de multiplication 9">
              <a:extLst>
                <a:ext uri="{FF2B5EF4-FFF2-40B4-BE49-F238E27FC236}">
                  <a16:creationId xmlns:a16="http://schemas.microsoft.com/office/drawing/2014/main" id="{EB95CC3F-D7FF-6278-6978-67C531E060C9}"/>
                </a:ext>
              </a:extLst>
            </p:cNvPr>
            <p:cNvSpPr/>
            <p:nvPr/>
          </p:nvSpPr>
          <p:spPr>
            <a:xfrm>
              <a:off x="4161030" y="4419749"/>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1" name="Signe de multiplication 10">
              <a:extLst>
                <a:ext uri="{FF2B5EF4-FFF2-40B4-BE49-F238E27FC236}">
                  <a16:creationId xmlns:a16="http://schemas.microsoft.com/office/drawing/2014/main" id="{20AFB6BE-BD72-B070-2D7F-D3D931A558E0}"/>
                </a:ext>
              </a:extLst>
            </p:cNvPr>
            <p:cNvSpPr/>
            <p:nvPr/>
          </p:nvSpPr>
          <p:spPr>
            <a:xfrm>
              <a:off x="3919565" y="3836282"/>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2" name="Signe de multiplication 11">
              <a:extLst>
                <a:ext uri="{FF2B5EF4-FFF2-40B4-BE49-F238E27FC236}">
                  <a16:creationId xmlns:a16="http://schemas.microsoft.com/office/drawing/2014/main" id="{375FD16F-DC06-A62F-4489-88304D09C7B6}"/>
                </a:ext>
              </a:extLst>
            </p:cNvPr>
            <p:cNvSpPr/>
            <p:nvPr/>
          </p:nvSpPr>
          <p:spPr>
            <a:xfrm>
              <a:off x="5310096" y="3658941"/>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3" name="Signe de multiplication 12">
              <a:extLst>
                <a:ext uri="{FF2B5EF4-FFF2-40B4-BE49-F238E27FC236}">
                  <a16:creationId xmlns:a16="http://schemas.microsoft.com/office/drawing/2014/main" id="{8094B4BE-4C80-945C-3F0B-A181761F481A}"/>
                </a:ext>
              </a:extLst>
            </p:cNvPr>
            <p:cNvSpPr/>
            <p:nvPr/>
          </p:nvSpPr>
          <p:spPr>
            <a:xfrm>
              <a:off x="4643453" y="3735671"/>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4" name="Signe de multiplication 13">
              <a:extLst>
                <a:ext uri="{FF2B5EF4-FFF2-40B4-BE49-F238E27FC236}">
                  <a16:creationId xmlns:a16="http://schemas.microsoft.com/office/drawing/2014/main" id="{8AE9C0AD-1043-5027-4F94-38E9D159482F}"/>
                </a:ext>
              </a:extLst>
            </p:cNvPr>
            <p:cNvSpPr/>
            <p:nvPr/>
          </p:nvSpPr>
          <p:spPr>
            <a:xfrm>
              <a:off x="4532086" y="3049571"/>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5" name="Signe de multiplication 14">
              <a:extLst>
                <a:ext uri="{FF2B5EF4-FFF2-40B4-BE49-F238E27FC236}">
                  <a16:creationId xmlns:a16="http://schemas.microsoft.com/office/drawing/2014/main" id="{F0A24D84-7ED1-5CB7-0AA5-EE83522C7749}"/>
                </a:ext>
              </a:extLst>
            </p:cNvPr>
            <p:cNvSpPr/>
            <p:nvPr/>
          </p:nvSpPr>
          <p:spPr>
            <a:xfrm>
              <a:off x="4124542" y="6075360"/>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6" name="Signe de multiplication 15">
              <a:extLst>
                <a:ext uri="{FF2B5EF4-FFF2-40B4-BE49-F238E27FC236}">
                  <a16:creationId xmlns:a16="http://schemas.microsoft.com/office/drawing/2014/main" id="{74980AC4-4460-FDBD-32C6-4E79BCD4B1D0}"/>
                </a:ext>
              </a:extLst>
            </p:cNvPr>
            <p:cNvSpPr/>
            <p:nvPr/>
          </p:nvSpPr>
          <p:spPr>
            <a:xfrm>
              <a:off x="4492172" y="6170958"/>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7" name="Signe de multiplication 16">
              <a:extLst>
                <a:ext uri="{FF2B5EF4-FFF2-40B4-BE49-F238E27FC236}">
                  <a16:creationId xmlns:a16="http://schemas.microsoft.com/office/drawing/2014/main" id="{B1EA7339-D19D-CEB9-E55A-96D8D7E585B1}"/>
                </a:ext>
              </a:extLst>
            </p:cNvPr>
            <p:cNvSpPr/>
            <p:nvPr/>
          </p:nvSpPr>
          <p:spPr>
            <a:xfrm>
              <a:off x="5083806" y="3229275"/>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8" name="Signe de multiplication 17">
              <a:extLst>
                <a:ext uri="{FF2B5EF4-FFF2-40B4-BE49-F238E27FC236}">
                  <a16:creationId xmlns:a16="http://schemas.microsoft.com/office/drawing/2014/main" id="{1795FA7E-C07D-D81F-CB7A-23EBAF140BE9}"/>
                </a:ext>
              </a:extLst>
            </p:cNvPr>
            <p:cNvSpPr/>
            <p:nvPr/>
          </p:nvSpPr>
          <p:spPr>
            <a:xfrm>
              <a:off x="4089070" y="2938578"/>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9" name="Signe de multiplication 18">
              <a:extLst>
                <a:ext uri="{FF2B5EF4-FFF2-40B4-BE49-F238E27FC236}">
                  <a16:creationId xmlns:a16="http://schemas.microsoft.com/office/drawing/2014/main" id="{1B8C33FE-7189-F761-9E41-72DAE7B5E15A}"/>
                </a:ext>
              </a:extLst>
            </p:cNvPr>
            <p:cNvSpPr/>
            <p:nvPr/>
          </p:nvSpPr>
          <p:spPr>
            <a:xfrm>
              <a:off x="3689316" y="3076836"/>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0" name="Signe de multiplication 19">
              <a:extLst>
                <a:ext uri="{FF2B5EF4-FFF2-40B4-BE49-F238E27FC236}">
                  <a16:creationId xmlns:a16="http://schemas.microsoft.com/office/drawing/2014/main" id="{DEADF1CB-A193-5E9E-62F4-45E4C6B08C3F}"/>
                </a:ext>
              </a:extLst>
            </p:cNvPr>
            <p:cNvSpPr/>
            <p:nvPr/>
          </p:nvSpPr>
          <p:spPr>
            <a:xfrm>
              <a:off x="4842341" y="6072890"/>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1" name="Signe de multiplication 20">
              <a:extLst>
                <a:ext uri="{FF2B5EF4-FFF2-40B4-BE49-F238E27FC236}">
                  <a16:creationId xmlns:a16="http://schemas.microsoft.com/office/drawing/2014/main" id="{2986CB0C-E5D5-C171-CA82-279D01E9EF28}"/>
                </a:ext>
              </a:extLst>
            </p:cNvPr>
            <p:cNvSpPr/>
            <p:nvPr/>
          </p:nvSpPr>
          <p:spPr>
            <a:xfrm>
              <a:off x="3847605" y="2226176"/>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2" name="Signe de multiplication 21">
              <a:extLst>
                <a:ext uri="{FF2B5EF4-FFF2-40B4-BE49-F238E27FC236}">
                  <a16:creationId xmlns:a16="http://schemas.microsoft.com/office/drawing/2014/main" id="{1051C506-B7EE-7CC8-C522-8FD82B3EB76B}"/>
                </a:ext>
              </a:extLst>
            </p:cNvPr>
            <p:cNvSpPr/>
            <p:nvPr/>
          </p:nvSpPr>
          <p:spPr>
            <a:xfrm>
              <a:off x="4250707" y="2159931"/>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spTree>
    <p:extLst>
      <p:ext uri="{BB962C8B-B14F-4D97-AF65-F5344CB8AC3E}">
        <p14:creationId xmlns:p14="http://schemas.microsoft.com/office/powerpoint/2010/main" val="9900545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F465A6-14BB-3A5D-BDE4-BD5A9F53EF2D}"/>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C84272A6-87E5-5FE7-ED0A-1B10640DB875}"/>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E140A161-644E-8F34-6DF0-1FC5757D8787}"/>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pic>
        <p:nvPicPr>
          <p:cNvPr id="2" name="Picture 2">
            <a:extLst>
              <a:ext uri="{FF2B5EF4-FFF2-40B4-BE49-F238E27FC236}">
                <a16:creationId xmlns:a16="http://schemas.microsoft.com/office/drawing/2014/main" id="{F4D3AD8F-849F-A70F-4B62-044BFD1078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225425"/>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Titre 1">
            <a:extLst>
              <a:ext uri="{FF2B5EF4-FFF2-40B4-BE49-F238E27FC236}">
                <a16:creationId xmlns:a16="http://schemas.microsoft.com/office/drawing/2014/main" id="{79D27CAE-C68D-A1EA-EC42-9F6096FB59B3}"/>
              </a:ext>
            </a:extLst>
          </p:cNvPr>
          <p:cNvSpPr>
            <a:spLocks noGrp="1"/>
          </p:cNvSpPr>
          <p:nvPr/>
        </p:nvSpPr>
        <p:spPr>
          <a:xfrm>
            <a:off x="3015095" y="1102350"/>
            <a:ext cx="6440629" cy="5413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Écris le score total sur ton ardoise.</a:t>
            </a:r>
          </a:p>
        </p:txBody>
      </p:sp>
      <p:pic>
        <p:nvPicPr>
          <p:cNvPr id="3" name="Image 2">
            <a:extLst>
              <a:ext uri="{FF2B5EF4-FFF2-40B4-BE49-F238E27FC236}">
                <a16:creationId xmlns:a16="http://schemas.microsoft.com/office/drawing/2014/main" id="{13A0326A-B8C0-FBCC-9D5E-24F8A4D364D5}"/>
              </a:ext>
            </a:extLst>
          </p:cNvPr>
          <p:cNvPicPr>
            <a:picLocks noChangeAspect="1"/>
          </p:cNvPicPr>
          <p:nvPr/>
        </p:nvPicPr>
        <p:blipFill>
          <a:blip r:embed="rId4"/>
          <a:stretch>
            <a:fillRect/>
          </a:stretch>
        </p:blipFill>
        <p:spPr>
          <a:xfrm>
            <a:off x="1073046" y="2305754"/>
            <a:ext cx="3884098" cy="3580965"/>
          </a:xfrm>
          <a:prstGeom prst="rect">
            <a:avLst/>
          </a:prstGeom>
        </p:spPr>
      </p:pic>
      <p:grpSp>
        <p:nvGrpSpPr>
          <p:cNvPr id="7" name="Groupe 6">
            <a:extLst>
              <a:ext uri="{FF2B5EF4-FFF2-40B4-BE49-F238E27FC236}">
                <a16:creationId xmlns:a16="http://schemas.microsoft.com/office/drawing/2014/main" id="{38A57E4D-565D-ACA9-8A6E-BB48811452D8}"/>
              </a:ext>
            </a:extLst>
          </p:cNvPr>
          <p:cNvGrpSpPr/>
          <p:nvPr/>
        </p:nvGrpSpPr>
        <p:grpSpPr>
          <a:xfrm>
            <a:off x="7225274" y="2033917"/>
            <a:ext cx="4460900" cy="4124637"/>
            <a:chOff x="2139796" y="1964906"/>
            <a:chExt cx="5373657" cy="4784580"/>
          </a:xfrm>
        </p:grpSpPr>
        <p:grpSp>
          <p:nvGrpSpPr>
            <p:cNvPr id="8" name="Groupe 7">
              <a:extLst>
                <a:ext uri="{FF2B5EF4-FFF2-40B4-BE49-F238E27FC236}">
                  <a16:creationId xmlns:a16="http://schemas.microsoft.com/office/drawing/2014/main" id="{838BC870-DD8C-2513-777E-92762A908498}"/>
                </a:ext>
              </a:extLst>
            </p:cNvPr>
            <p:cNvGrpSpPr/>
            <p:nvPr/>
          </p:nvGrpSpPr>
          <p:grpSpPr>
            <a:xfrm>
              <a:off x="2139796" y="1964906"/>
              <a:ext cx="4784580" cy="4784580"/>
              <a:chOff x="1769093" y="964165"/>
              <a:chExt cx="5400000" cy="5400000"/>
            </a:xfrm>
          </p:grpSpPr>
          <p:sp>
            <p:nvSpPr>
              <p:cNvPr id="16" name="Ellipse 15">
                <a:extLst>
                  <a:ext uri="{FF2B5EF4-FFF2-40B4-BE49-F238E27FC236}">
                    <a16:creationId xmlns:a16="http://schemas.microsoft.com/office/drawing/2014/main" id="{D2250BC4-853B-2FDB-343D-57C2C1628490}"/>
                  </a:ext>
                </a:extLst>
              </p:cNvPr>
              <p:cNvSpPr/>
              <p:nvPr/>
            </p:nvSpPr>
            <p:spPr>
              <a:xfrm>
                <a:off x="1769093" y="964165"/>
                <a:ext cx="5400000" cy="5400000"/>
              </a:xfrm>
              <a:prstGeom prst="ellipse">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7" name="Ellipse 16">
                <a:extLst>
                  <a:ext uri="{FF2B5EF4-FFF2-40B4-BE49-F238E27FC236}">
                    <a16:creationId xmlns:a16="http://schemas.microsoft.com/office/drawing/2014/main" id="{55222ED9-C480-F1FB-A2A1-716F27A2F3F3}"/>
                  </a:ext>
                </a:extLst>
              </p:cNvPr>
              <p:cNvSpPr/>
              <p:nvPr/>
            </p:nvSpPr>
            <p:spPr>
              <a:xfrm>
                <a:off x="2669093" y="1864165"/>
                <a:ext cx="3600000" cy="3600000"/>
              </a:xfrm>
              <a:prstGeom prst="ellipse">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dirty="0"/>
              </a:p>
            </p:txBody>
          </p:sp>
          <p:sp>
            <p:nvSpPr>
              <p:cNvPr id="18" name="Ellipse 17">
                <a:extLst>
                  <a:ext uri="{FF2B5EF4-FFF2-40B4-BE49-F238E27FC236}">
                    <a16:creationId xmlns:a16="http://schemas.microsoft.com/office/drawing/2014/main" id="{A3536D3A-7B4D-8BF7-10C7-D94EF89FBF67}"/>
                  </a:ext>
                </a:extLst>
              </p:cNvPr>
              <p:cNvSpPr/>
              <p:nvPr/>
            </p:nvSpPr>
            <p:spPr>
              <a:xfrm>
                <a:off x="3569093" y="2764165"/>
                <a:ext cx="1800000" cy="180000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sp>
          <p:nvSpPr>
            <p:cNvPr id="9" name="ZoneTexte 33">
              <a:extLst>
                <a:ext uri="{FF2B5EF4-FFF2-40B4-BE49-F238E27FC236}">
                  <a16:creationId xmlns:a16="http://schemas.microsoft.com/office/drawing/2014/main" id="{ECCCF2A7-E3CF-DA9F-2A77-70478725F97A}"/>
                </a:ext>
              </a:extLst>
            </p:cNvPr>
            <p:cNvSpPr txBox="1"/>
            <p:nvPr/>
          </p:nvSpPr>
          <p:spPr>
            <a:xfrm>
              <a:off x="4283365" y="4004401"/>
              <a:ext cx="3230088" cy="58377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dirty="0">
                  <a:solidFill>
                    <a:schemeClr val="bg1"/>
                  </a:solidFill>
                </a:rPr>
                <a:t>500   100   10    </a:t>
              </a:r>
            </a:p>
          </p:txBody>
        </p:sp>
        <p:sp>
          <p:nvSpPr>
            <p:cNvPr id="10" name="Signe de multiplication 9">
              <a:extLst>
                <a:ext uri="{FF2B5EF4-FFF2-40B4-BE49-F238E27FC236}">
                  <a16:creationId xmlns:a16="http://schemas.microsoft.com/office/drawing/2014/main" id="{A14E34AB-B918-79E7-0D0F-F8D047ECD98A}"/>
                </a:ext>
              </a:extLst>
            </p:cNvPr>
            <p:cNvSpPr/>
            <p:nvPr/>
          </p:nvSpPr>
          <p:spPr>
            <a:xfrm>
              <a:off x="4161030" y="4419749"/>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1" name="Signe de multiplication 10">
              <a:extLst>
                <a:ext uri="{FF2B5EF4-FFF2-40B4-BE49-F238E27FC236}">
                  <a16:creationId xmlns:a16="http://schemas.microsoft.com/office/drawing/2014/main" id="{342BA217-0292-3904-047F-8A46912847A9}"/>
                </a:ext>
              </a:extLst>
            </p:cNvPr>
            <p:cNvSpPr/>
            <p:nvPr/>
          </p:nvSpPr>
          <p:spPr>
            <a:xfrm>
              <a:off x="3592440" y="3298234"/>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2" name="Signe de multiplication 11">
              <a:extLst>
                <a:ext uri="{FF2B5EF4-FFF2-40B4-BE49-F238E27FC236}">
                  <a16:creationId xmlns:a16="http://schemas.microsoft.com/office/drawing/2014/main" id="{02CE5876-FECE-363B-D306-9D793B23A303}"/>
                </a:ext>
              </a:extLst>
            </p:cNvPr>
            <p:cNvSpPr/>
            <p:nvPr/>
          </p:nvSpPr>
          <p:spPr>
            <a:xfrm>
              <a:off x="5310096" y="3658941"/>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3" name="Signe de multiplication 12">
              <a:extLst>
                <a:ext uri="{FF2B5EF4-FFF2-40B4-BE49-F238E27FC236}">
                  <a16:creationId xmlns:a16="http://schemas.microsoft.com/office/drawing/2014/main" id="{F2B7C811-60F6-1851-1D28-6D38CE0403B0}"/>
                </a:ext>
              </a:extLst>
            </p:cNvPr>
            <p:cNvSpPr/>
            <p:nvPr/>
          </p:nvSpPr>
          <p:spPr>
            <a:xfrm>
              <a:off x="4465276" y="2258442"/>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4" name="Signe de multiplication 13">
              <a:extLst>
                <a:ext uri="{FF2B5EF4-FFF2-40B4-BE49-F238E27FC236}">
                  <a16:creationId xmlns:a16="http://schemas.microsoft.com/office/drawing/2014/main" id="{EFC7B626-D405-F198-AE40-4640BB4D8FEF}"/>
                </a:ext>
              </a:extLst>
            </p:cNvPr>
            <p:cNvSpPr/>
            <p:nvPr/>
          </p:nvSpPr>
          <p:spPr>
            <a:xfrm>
              <a:off x="4874975" y="2142951"/>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5" name="Signe de multiplication 14">
              <a:extLst>
                <a:ext uri="{FF2B5EF4-FFF2-40B4-BE49-F238E27FC236}">
                  <a16:creationId xmlns:a16="http://schemas.microsoft.com/office/drawing/2014/main" id="{6EABE407-2FF6-5769-0C7B-C05F9E4AF65F}"/>
                </a:ext>
              </a:extLst>
            </p:cNvPr>
            <p:cNvSpPr/>
            <p:nvPr/>
          </p:nvSpPr>
          <p:spPr>
            <a:xfrm>
              <a:off x="3945731" y="2037022"/>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spTree>
    <p:extLst>
      <p:ext uri="{BB962C8B-B14F-4D97-AF65-F5344CB8AC3E}">
        <p14:creationId xmlns:p14="http://schemas.microsoft.com/office/powerpoint/2010/main" val="35652196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33C7B9-76AF-88E9-4433-0C041E65294D}"/>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3D84AF84-3F8D-694A-4978-AE8A9B399B38}"/>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32AA79A1-55E7-4E11-3CC0-EBB9976032E0}"/>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pic>
        <p:nvPicPr>
          <p:cNvPr id="2" name="Picture 2">
            <a:extLst>
              <a:ext uri="{FF2B5EF4-FFF2-40B4-BE49-F238E27FC236}">
                <a16:creationId xmlns:a16="http://schemas.microsoft.com/office/drawing/2014/main" id="{9F734404-23CA-CEB4-FA1E-9D9873E5EB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225425"/>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Titre 1">
            <a:extLst>
              <a:ext uri="{FF2B5EF4-FFF2-40B4-BE49-F238E27FC236}">
                <a16:creationId xmlns:a16="http://schemas.microsoft.com/office/drawing/2014/main" id="{953A49CF-029A-F101-DF89-A5EED217BE87}"/>
              </a:ext>
            </a:extLst>
          </p:cNvPr>
          <p:cNvSpPr>
            <a:spLocks noGrp="1"/>
          </p:cNvSpPr>
          <p:nvPr/>
        </p:nvSpPr>
        <p:spPr>
          <a:xfrm>
            <a:off x="3015095" y="1102350"/>
            <a:ext cx="6440629" cy="5413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Écris le score total sur ton ardoise.</a:t>
            </a:r>
          </a:p>
        </p:txBody>
      </p:sp>
      <p:pic>
        <p:nvPicPr>
          <p:cNvPr id="3" name="Image 2">
            <a:extLst>
              <a:ext uri="{FF2B5EF4-FFF2-40B4-BE49-F238E27FC236}">
                <a16:creationId xmlns:a16="http://schemas.microsoft.com/office/drawing/2014/main" id="{33414987-0A82-39C4-BB3F-1BCC2898A64B}"/>
              </a:ext>
            </a:extLst>
          </p:cNvPr>
          <p:cNvPicPr>
            <a:picLocks noChangeAspect="1"/>
          </p:cNvPicPr>
          <p:nvPr/>
        </p:nvPicPr>
        <p:blipFill>
          <a:blip r:embed="rId4"/>
          <a:srcRect l="3622"/>
          <a:stretch>
            <a:fillRect/>
          </a:stretch>
        </p:blipFill>
        <p:spPr>
          <a:xfrm>
            <a:off x="902464" y="2034512"/>
            <a:ext cx="4225262" cy="4123450"/>
          </a:xfrm>
          <a:prstGeom prst="rect">
            <a:avLst/>
          </a:prstGeom>
        </p:spPr>
      </p:pic>
      <p:grpSp>
        <p:nvGrpSpPr>
          <p:cNvPr id="7" name="Groupe 6">
            <a:extLst>
              <a:ext uri="{FF2B5EF4-FFF2-40B4-BE49-F238E27FC236}">
                <a16:creationId xmlns:a16="http://schemas.microsoft.com/office/drawing/2014/main" id="{AF35C97A-7F2D-B023-8A97-D8D13A659C0A}"/>
              </a:ext>
            </a:extLst>
          </p:cNvPr>
          <p:cNvGrpSpPr/>
          <p:nvPr/>
        </p:nvGrpSpPr>
        <p:grpSpPr>
          <a:xfrm>
            <a:off x="7209854" y="2100794"/>
            <a:ext cx="4491739" cy="3990886"/>
            <a:chOff x="2139796" y="1964906"/>
            <a:chExt cx="5373657" cy="4784580"/>
          </a:xfrm>
        </p:grpSpPr>
        <p:grpSp>
          <p:nvGrpSpPr>
            <p:cNvPr id="8" name="Groupe 7">
              <a:extLst>
                <a:ext uri="{FF2B5EF4-FFF2-40B4-BE49-F238E27FC236}">
                  <a16:creationId xmlns:a16="http://schemas.microsoft.com/office/drawing/2014/main" id="{B0F68242-7FB9-1D70-53D3-9B5DAEA03EB4}"/>
                </a:ext>
              </a:extLst>
            </p:cNvPr>
            <p:cNvGrpSpPr/>
            <p:nvPr/>
          </p:nvGrpSpPr>
          <p:grpSpPr>
            <a:xfrm>
              <a:off x="2139796" y="1964906"/>
              <a:ext cx="4784580" cy="4784580"/>
              <a:chOff x="1769093" y="964165"/>
              <a:chExt cx="5400000" cy="5400000"/>
            </a:xfrm>
          </p:grpSpPr>
          <p:sp>
            <p:nvSpPr>
              <p:cNvPr id="17" name="Ellipse 16">
                <a:extLst>
                  <a:ext uri="{FF2B5EF4-FFF2-40B4-BE49-F238E27FC236}">
                    <a16:creationId xmlns:a16="http://schemas.microsoft.com/office/drawing/2014/main" id="{A1AEE5F5-48F8-7862-5E6C-CE64C11ADD0C}"/>
                  </a:ext>
                </a:extLst>
              </p:cNvPr>
              <p:cNvSpPr/>
              <p:nvPr/>
            </p:nvSpPr>
            <p:spPr>
              <a:xfrm>
                <a:off x="1769093" y="964165"/>
                <a:ext cx="5400000" cy="5400000"/>
              </a:xfrm>
              <a:prstGeom prst="ellipse">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8" name="Ellipse 17">
                <a:extLst>
                  <a:ext uri="{FF2B5EF4-FFF2-40B4-BE49-F238E27FC236}">
                    <a16:creationId xmlns:a16="http://schemas.microsoft.com/office/drawing/2014/main" id="{C63DBB67-CEF0-7A73-DDFA-A20359E707CA}"/>
                  </a:ext>
                </a:extLst>
              </p:cNvPr>
              <p:cNvSpPr/>
              <p:nvPr/>
            </p:nvSpPr>
            <p:spPr>
              <a:xfrm>
                <a:off x="2669093" y="1864165"/>
                <a:ext cx="3600000" cy="3600000"/>
              </a:xfrm>
              <a:prstGeom prst="ellipse">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9" name="Ellipse 18">
                <a:extLst>
                  <a:ext uri="{FF2B5EF4-FFF2-40B4-BE49-F238E27FC236}">
                    <a16:creationId xmlns:a16="http://schemas.microsoft.com/office/drawing/2014/main" id="{8FABC42D-4160-24DD-32CE-0FB7BBEC502A}"/>
                  </a:ext>
                </a:extLst>
              </p:cNvPr>
              <p:cNvSpPr/>
              <p:nvPr/>
            </p:nvSpPr>
            <p:spPr>
              <a:xfrm>
                <a:off x="3569093" y="2764165"/>
                <a:ext cx="1800000" cy="180000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sp>
          <p:nvSpPr>
            <p:cNvPr id="9" name="ZoneTexte 22">
              <a:extLst>
                <a:ext uri="{FF2B5EF4-FFF2-40B4-BE49-F238E27FC236}">
                  <a16:creationId xmlns:a16="http://schemas.microsoft.com/office/drawing/2014/main" id="{519580B3-7484-AC84-29E9-91514F97A5CF}"/>
                </a:ext>
              </a:extLst>
            </p:cNvPr>
            <p:cNvSpPr txBox="1"/>
            <p:nvPr/>
          </p:nvSpPr>
          <p:spPr>
            <a:xfrm>
              <a:off x="4283365" y="4004401"/>
              <a:ext cx="3230088" cy="61661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dirty="0">
                  <a:solidFill>
                    <a:schemeClr val="bg1"/>
                  </a:solidFill>
                </a:rPr>
                <a:t>500   100   10    </a:t>
              </a:r>
            </a:p>
          </p:txBody>
        </p:sp>
        <p:sp>
          <p:nvSpPr>
            <p:cNvPr id="10" name="Signe de multiplication 9">
              <a:extLst>
                <a:ext uri="{FF2B5EF4-FFF2-40B4-BE49-F238E27FC236}">
                  <a16:creationId xmlns:a16="http://schemas.microsoft.com/office/drawing/2014/main" id="{64DC0F58-B629-D775-ABBB-ADD43F315EB2}"/>
                </a:ext>
              </a:extLst>
            </p:cNvPr>
            <p:cNvSpPr/>
            <p:nvPr/>
          </p:nvSpPr>
          <p:spPr>
            <a:xfrm>
              <a:off x="4262912" y="3684106"/>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1" name="Signe de multiplication 10">
              <a:extLst>
                <a:ext uri="{FF2B5EF4-FFF2-40B4-BE49-F238E27FC236}">
                  <a16:creationId xmlns:a16="http://schemas.microsoft.com/office/drawing/2014/main" id="{8D33FB91-FD50-0C82-3040-B098CAC9EDB9}"/>
                </a:ext>
              </a:extLst>
            </p:cNvPr>
            <p:cNvSpPr/>
            <p:nvPr/>
          </p:nvSpPr>
          <p:spPr>
            <a:xfrm>
              <a:off x="5405430" y="2488208"/>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2" name="Signe de multiplication 11">
              <a:extLst>
                <a:ext uri="{FF2B5EF4-FFF2-40B4-BE49-F238E27FC236}">
                  <a16:creationId xmlns:a16="http://schemas.microsoft.com/office/drawing/2014/main" id="{9789C857-8A8E-2BA7-455E-224BACEB69D2}"/>
                </a:ext>
              </a:extLst>
            </p:cNvPr>
            <p:cNvSpPr/>
            <p:nvPr/>
          </p:nvSpPr>
          <p:spPr>
            <a:xfrm>
              <a:off x="4459762" y="3122756"/>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3" name="Signe de multiplication 12">
              <a:extLst>
                <a:ext uri="{FF2B5EF4-FFF2-40B4-BE49-F238E27FC236}">
                  <a16:creationId xmlns:a16="http://schemas.microsoft.com/office/drawing/2014/main" id="{BC2E55A0-CDA6-F80F-4E35-944E6A2C68B0}"/>
                </a:ext>
              </a:extLst>
            </p:cNvPr>
            <p:cNvSpPr/>
            <p:nvPr/>
          </p:nvSpPr>
          <p:spPr>
            <a:xfrm>
              <a:off x="5862841" y="2740155"/>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4" name="Signe de multiplication 13">
              <a:extLst>
                <a:ext uri="{FF2B5EF4-FFF2-40B4-BE49-F238E27FC236}">
                  <a16:creationId xmlns:a16="http://schemas.microsoft.com/office/drawing/2014/main" id="{5BB915CD-7328-D6AB-490D-69FF33683E18}"/>
                </a:ext>
              </a:extLst>
            </p:cNvPr>
            <p:cNvSpPr/>
            <p:nvPr/>
          </p:nvSpPr>
          <p:spPr>
            <a:xfrm>
              <a:off x="6042731" y="3184790"/>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5" name="Signe de multiplication 14">
              <a:extLst>
                <a:ext uri="{FF2B5EF4-FFF2-40B4-BE49-F238E27FC236}">
                  <a16:creationId xmlns:a16="http://schemas.microsoft.com/office/drawing/2014/main" id="{DB145874-FDFB-2470-813F-ABC493BC8FE9}"/>
                </a:ext>
              </a:extLst>
            </p:cNvPr>
            <p:cNvSpPr/>
            <p:nvPr/>
          </p:nvSpPr>
          <p:spPr>
            <a:xfrm>
              <a:off x="3493191" y="2246743"/>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6" name="Signe de multiplication 15">
              <a:extLst>
                <a:ext uri="{FF2B5EF4-FFF2-40B4-BE49-F238E27FC236}">
                  <a16:creationId xmlns:a16="http://schemas.microsoft.com/office/drawing/2014/main" id="{C571E407-3767-FFE1-3CFD-04095A50C1CB}"/>
                </a:ext>
              </a:extLst>
            </p:cNvPr>
            <p:cNvSpPr/>
            <p:nvPr/>
          </p:nvSpPr>
          <p:spPr>
            <a:xfrm>
              <a:off x="3976121" y="2257225"/>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spTree>
    <p:extLst>
      <p:ext uri="{BB962C8B-B14F-4D97-AF65-F5344CB8AC3E}">
        <p14:creationId xmlns:p14="http://schemas.microsoft.com/office/powerpoint/2010/main" val="36977384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728201-7999-D9E1-C291-7B0DC9C24355}"/>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5019109B-9655-6A00-8185-9EECD9843FDC}"/>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AC391CC4-AD4B-FE4C-5B7C-9D8713DCAE6D}"/>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pic>
        <p:nvPicPr>
          <p:cNvPr id="2" name="Picture 2">
            <a:extLst>
              <a:ext uri="{FF2B5EF4-FFF2-40B4-BE49-F238E27FC236}">
                <a16:creationId xmlns:a16="http://schemas.microsoft.com/office/drawing/2014/main" id="{743F6164-CB81-2DB7-B7B7-E044F226DE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225425"/>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Titre 1">
            <a:extLst>
              <a:ext uri="{FF2B5EF4-FFF2-40B4-BE49-F238E27FC236}">
                <a16:creationId xmlns:a16="http://schemas.microsoft.com/office/drawing/2014/main" id="{6484DECB-7011-4206-4E81-2936CB252BDB}"/>
              </a:ext>
            </a:extLst>
          </p:cNvPr>
          <p:cNvSpPr>
            <a:spLocks noGrp="1"/>
          </p:cNvSpPr>
          <p:nvPr/>
        </p:nvSpPr>
        <p:spPr>
          <a:xfrm>
            <a:off x="3015095" y="1102350"/>
            <a:ext cx="6440629" cy="5413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Écris le score total sur ton ardoise.</a:t>
            </a:r>
          </a:p>
        </p:txBody>
      </p:sp>
      <p:pic>
        <p:nvPicPr>
          <p:cNvPr id="3" name="Image 2">
            <a:extLst>
              <a:ext uri="{FF2B5EF4-FFF2-40B4-BE49-F238E27FC236}">
                <a16:creationId xmlns:a16="http://schemas.microsoft.com/office/drawing/2014/main" id="{4172511A-7E21-8471-1E91-3828650D1F34}"/>
              </a:ext>
            </a:extLst>
          </p:cNvPr>
          <p:cNvPicPr>
            <a:picLocks noChangeAspect="1"/>
          </p:cNvPicPr>
          <p:nvPr/>
        </p:nvPicPr>
        <p:blipFill>
          <a:blip r:embed="rId4"/>
          <a:srcRect l="3678"/>
          <a:stretch>
            <a:fillRect/>
          </a:stretch>
        </p:blipFill>
        <p:spPr>
          <a:xfrm>
            <a:off x="899889" y="2008149"/>
            <a:ext cx="4230412" cy="4176175"/>
          </a:xfrm>
          <a:prstGeom prst="rect">
            <a:avLst/>
          </a:prstGeom>
        </p:spPr>
      </p:pic>
      <p:grpSp>
        <p:nvGrpSpPr>
          <p:cNvPr id="7" name="Groupe 6">
            <a:extLst>
              <a:ext uri="{FF2B5EF4-FFF2-40B4-BE49-F238E27FC236}">
                <a16:creationId xmlns:a16="http://schemas.microsoft.com/office/drawing/2014/main" id="{01594B58-D86E-7565-A3AA-E280C0E485DD}"/>
              </a:ext>
            </a:extLst>
          </p:cNvPr>
          <p:cNvGrpSpPr/>
          <p:nvPr/>
        </p:nvGrpSpPr>
        <p:grpSpPr>
          <a:xfrm>
            <a:off x="7218373" y="1985828"/>
            <a:ext cx="4474702" cy="4198496"/>
            <a:chOff x="1810869" y="1335737"/>
            <a:chExt cx="5783768" cy="5522262"/>
          </a:xfrm>
        </p:grpSpPr>
        <p:sp>
          <p:nvSpPr>
            <p:cNvPr id="8" name="Ellipse 7">
              <a:extLst>
                <a:ext uri="{FF2B5EF4-FFF2-40B4-BE49-F238E27FC236}">
                  <a16:creationId xmlns:a16="http://schemas.microsoft.com/office/drawing/2014/main" id="{92EA0CE7-0BB9-6B15-57F1-44B755FB11BD}"/>
                </a:ext>
              </a:extLst>
            </p:cNvPr>
            <p:cNvSpPr/>
            <p:nvPr/>
          </p:nvSpPr>
          <p:spPr>
            <a:xfrm>
              <a:off x="1810869" y="1335737"/>
              <a:ext cx="5522262" cy="5522262"/>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nvGrpSpPr>
            <p:cNvPr id="9" name="Groupe 8">
              <a:extLst>
                <a:ext uri="{FF2B5EF4-FFF2-40B4-BE49-F238E27FC236}">
                  <a16:creationId xmlns:a16="http://schemas.microsoft.com/office/drawing/2014/main" id="{8FBF3AFC-1FEF-6AAB-458E-DA622641A47A}"/>
                </a:ext>
              </a:extLst>
            </p:cNvPr>
            <p:cNvGrpSpPr/>
            <p:nvPr/>
          </p:nvGrpSpPr>
          <p:grpSpPr>
            <a:xfrm>
              <a:off x="2449697" y="1978930"/>
              <a:ext cx="4235876" cy="4235876"/>
              <a:chOff x="1769093" y="964165"/>
              <a:chExt cx="5400000" cy="5400000"/>
            </a:xfrm>
          </p:grpSpPr>
          <p:sp>
            <p:nvSpPr>
              <p:cNvPr id="19" name="Ellipse 18">
                <a:extLst>
                  <a:ext uri="{FF2B5EF4-FFF2-40B4-BE49-F238E27FC236}">
                    <a16:creationId xmlns:a16="http://schemas.microsoft.com/office/drawing/2014/main" id="{7AF17225-D0F8-D7B6-2D7A-0567F46E520B}"/>
                  </a:ext>
                </a:extLst>
              </p:cNvPr>
              <p:cNvSpPr/>
              <p:nvPr/>
            </p:nvSpPr>
            <p:spPr>
              <a:xfrm>
                <a:off x="1769093" y="964165"/>
                <a:ext cx="5400000" cy="5400000"/>
              </a:xfrm>
              <a:prstGeom prst="ellipse">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0" name="Ellipse 19">
                <a:extLst>
                  <a:ext uri="{FF2B5EF4-FFF2-40B4-BE49-F238E27FC236}">
                    <a16:creationId xmlns:a16="http://schemas.microsoft.com/office/drawing/2014/main" id="{F8329378-4CB2-49DB-0536-305D49F35268}"/>
                  </a:ext>
                </a:extLst>
              </p:cNvPr>
              <p:cNvSpPr/>
              <p:nvPr/>
            </p:nvSpPr>
            <p:spPr>
              <a:xfrm>
                <a:off x="2669093" y="1864165"/>
                <a:ext cx="3600000" cy="3600000"/>
              </a:xfrm>
              <a:prstGeom prst="ellipse">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1" name="Ellipse 20">
                <a:extLst>
                  <a:ext uri="{FF2B5EF4-FFF2-40B4-BE49-F238E27FC236}">
                    <a16:creationId xmlns:a16="http://schemas.microsoft.com/office/drawing/2014/main" id="{83719CE6-1B57-180E-70FA-DA6E29CA2226}"/>
                  </a:ext>
                </a:extLst>
              </p:cNvPr>
              <p:cNvSpPr/>
              <p:nvPr/>
            </p:nvSpPr>
            <p:spPr>
              <a:xfrm>
                <a:off x="3569093" y="2764165"/>
                <a:ext cx="1800000" cy="180000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sp>
          <p:nvSpPr>
            <p:cNvPr id="10" name="ZoneTexte 22">
              <a:extLst>
                <a:ext uri="{FF2B5EF4-FFF2-40B4-BE49-F238E27FC236}">
                  <a16:creationId xmlns:a16="http://schemas.microsoft.com/office/drawing/2014/main" id="{89971A3C-DB27-9868-D058-438B40427EA1}"/>
                </a:ext>
              </a:extLst>
            </p:cNvPr>
            <p:cNvSpPr txBox="1"/>
            <p:nvPr/>
          </p:nvSpPr>
          <p:spPr>
            <a:xfrm>
              <a:off x="4364549" y="3819792"/>
              <a:ext cx="3230088" cy="54769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400" dirty="0">
                  <a:solidFill>
                    <a:schemeClr val="bg1"/>
                  </a:solidFill>
                </a:rPr>
                <a:t> 500  100   10    1    </a:t>
              </a:r>
            </a:p>
          </p:txBody>
        </p:sp>
        <p:sp>
          <p:nvSpPr>
            <p:cNvPr id="11" name="Signe de multiplication 10">
              <a:extLst>
                <a:ext uri="{FF2B5EF4-FFF2-40B4-BE49-F238E27FC236}">
                  <a16:creationId xmlns:a16="http://schemas.microsoft.com/office/drawing/2014/main" id="{6F5A7255-5739-7EB8-3F89-CEEB2ABDCE3E}"/>
                </a:ext>
              </a:extLst>
            </p:cNvPr>
            <p:cNvSpPr/>
            <p:nvPr/>
          </p:nvSpPr>
          <p:spPr>
            <a:xfrm>
              <a:off x="4192835" y="3529304"/>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2" name="Signe de multiplication 11">
              <a:extLst>
                <a:ext uri="{FF2B5EF4-FFF2-40B4-BE49-F238E27FC236}">
                  <a16:creationId xmlns:a16="http://schemas.microsoft.com/office/drawing/2014/main" id="{C3BBB76B-F808-11FD-A2D7-C7149912B936}"/>
                </a:ext>
              </a:extLst>
            </p:cNvPr>
            <p:cNvSpPr/>
            <p:nvPr/>
          </p:nvSpPr>
          <p:spPr>
            <a:xfrm>
              <a:off x="4504377" y="2181538"/>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3" name="Signe de multiplication 12">
              <a:extLst>
                <a:ext uri="{FF2B5EF4-FFF2-40B4-BE49-F238E27FC236}">
                  <a16:creationId xmlns:a16="http://schemas.microsoft.com/office/drawing/2014/main" id="{4615699A-87E0-31C8-78F4-60ED8CE0BF46}"/>
                </a:ext>
              </a:extLst>
            </p:cNvPr>
            <p:cNvSpPr/>
            <p:nvPr/>
          </p:nvSpPr>
          <p:spPr>
            <a:xfrm>
              <a:off x="5253614" y="3390880"/>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4" name="Signe de multiplication 13">
              <a:extLst>
                <a:ext uri="{FF2B5EF4-FFF2-40B4-BE49-F238E27FC236}">
                  <a16:creationId xmlns:a16="http://schemas.microsoft.com/office/drawing/2014/main" id="{5EEC13EF-C1DB-21E8-F7F2-743A308CFBAD}"/>
                </a:ext>
              </a:extLst>
            </p:cNvPr>
            <p:cNvSpPr/>
            <p:nvPr/>
          </p:nvSpPr>
          <p:spPr>
            <a:xfrm>
              <a:off x="6685573" y="2987810"/>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5" name="Signe de multiplication 14">
              <a:extLst>
                <a:ext uri="{FF2B5EF4-FFF2-40B4-BE49-F238E27FC236}">
                  <a16:creationId xmlns:a16="http://schemas.microsoft.com/office/drawing/2014/main" id="{9F4593BB-6F41-D6D0-7D11-1DFB5F21BE89}"/>
                </a:ext>
              </a:extLst>
            </p:cNvPr>
            <p:cNvSpPr/>
            <p:nvPr/>
          </p:nvSpPr>
          <p:spPr>
            <a:xfrm>
              <a:off x="4606056" y="2931030"/>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6" name="Signe de multiplication 15">
              <a:extLst>
                <a:ext uri="{FF2B5EF4-FFF2-40B4-BE49-F238E27FC236}">
                  <a16:creationId xmlns:a16="http://schemas.microsoft.com/office/drawing/2014/main" id="{7DC40F69-AAD6-F9FA-A406-AC8D8B9104F5}"/>
                </a:ext>
              </a:extLst>
            </p:cNvPr>
            <p:cNvSpPr/>
            <p:nvPr/>
          </p:nvSpPr>
          <p:spPr>
            <a:xfrm>
              <a:off x="4967268" y="3047570"/>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7" name="Signe de multiplication 16">
              <a:extLst>
                <a:ext uri="{FF2B5EF4-FFF2-40B4-BE49-F238E27FC236}">
                  <a16:creationId xmlns:a16="http://schemas.microsoft.com/office/drawing/2014/main" id="{7990B0FA-D21A-1768-7D87-AE537DAEC384}"/>
                </a:ext>
              </a:extLst>
            </p:cNvPr>
            <p:cNvSpPr/>
            <p:nvPr/>
          </p:nvSpPr>
          <p:spPr>
            <a:xfrm>
              <a:off x="6383249" y="2619467"/>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8" name="Signe de multiplication 17">
              <a:extLst>
                <a:ext uri="{FF2B5EF4-FFF2-40B4-BE49-F238E27FC236}">
                  <a16:creationId xmlns:a16="http://schemas.microsoft.com/office/drawing/2014/main" id="{301981BA-2EED-FF6F-6CBC-AF4652717607}"/>
                </a:ext>
              </a:extLst>
            </p:cNvPr>
            <p:cNvSpPr/>
            <p:nvPr/>
          </p:nvSpPr>
          <p:spPr>
            <a:xfrm>
              <a:off x="4897004" y="2251312"/>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spTree>
    <p:extLst>
      <p:ext uri="{BB962C8B-B14F-4D97-AF65-F5344CB8AC3E}">
        <p14:creationId xmlns:p14="http://schemas.microsoft.com/office/powerpoint/2010/main" val="23471774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0A103B-62CD-E99C-7D02-4730F720C55C}"/>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7863FD55-14E2-B801-D6A0-236960B41C6E}"/>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7A7233BF-5344-E176-8954-A6A67BAB5F8D}"/>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pic>
        <p:nvPicPr>
          <p:cNvPr id="2" name="Picture 2">
            <a:extLst>
              <a:ext uri="{FF2B5EF4-FFF2-40B4-BE49-F238E27FC236}">
                <a16:creationId xmlns:a16="http://schemas.microsoft.com/office/drawing/2014/main" id="{05AE48AB-3837-F022-EDB2-ABB7F4D2B7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225425"/>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Titre 1">
            <a:extLst>
              <a:ext uri="{FF2B5EF4-FFF2-40B4-BE49-F238E27FC236}">
                <a16:creationId xmlns:a16="http://schemas.microsoft.com/office/drawing/2014/main" id="{0D81C74C-DBCB-69F5-5C08-CB67EA612276}"/>
              </a:ext>
            </a:extLst>
          </p:cNvPr>
          <p:cNvSpPr>
            <a:spLocks noGrp="1"/>
          </p:cNvSpPr>
          <p:nvPr/>
        </p:nvSpPr>
        <p:spPr>
          <a:xfrm>
            <a:off x="3015095" y="1102350"/>
            <a:ext cx="6440629" cy="5413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Écris le score total sur ton ardoise.</a:t>
            </a:r>
          </a:p>
        </p:txBody>
      </p:sp>
      <p:pic>
        <p:nvPicPr>
          <p:cNvPr id="3" name="Image 2">
            <a:extLst>
              <a:ext uri="{FF2B5EF4-FFF2-40B4-BE49-F238E27FC236}">
                <a16:creationId xmlns:a16="http://schemas.microsoft.com/office/drawing/2014/main" id="{52EF9DEE-CDF6-EBDE-AD2B-04466D02F3AF}"/>
              </a:ext>
            </a:extLst>
          </p:cNvPr>
          <p:cNvPicPr>
            <a:picLocks noChangeAspect="1"/>
          </p:cNvPicPr>
          <p:nvPr/>
        </p:nvPicPr>
        <p:blipFill>
          <a:blip r:embed="rId4"/>
          <a:stretch>
            <a:fillRect/>
          </a:stretch>
        </p:blipFill>
        <p:spPr>
          <a:xfrm>
            <a:off x="1041427" y="2122569"/>
            <a:ext cx="3947335" cy="3947335"/>
          </a:xfrm>
          <a:prstGeom prst="rect">
            <a:avLst/>
          </a:prstGeom>
        </p:spPr>
      </p:pic>
      <p:grpSp>
        <p:nvGrpSpPr>
          <p:cNvPr id="7" name="Groupe 6">
            <a:extLst>
              <a:ext uri="{FF2B5EF4-FFF2-40B4-BE49-F238E27FC236}">
                <a16:creationId xmlns:a16="http://schemas.microsoft.com/office/drawing/2014/main" id="{EC196D64-E0F1-FEE1-BB58-582D02E8658A}"/>
              </a:ext>
            </a:extLst>
          </p:cNvPr>
          <p:cNvGrpSpPr/>
          <p:nvPr/>
        </p:nvGrpSpPr>
        <p:grpSpPr>
          <a:xfrm>
            <a:off x="7093557" y="2085283"/>
            <a:ext cx="4260214" cy="4021906"/>
            <a:chOff x="1810869" y="1335738"/>
            <a:chExt cx="5682791" cy="5522262"/>
          </a:xfrm>
        </p:grpSpPr>
        <p:sp>
          <p:nvSpPr>
            <p:cNvPr id="8" name="Ellipse 7">
              <a:extLst>
                <a:ext uri="{FF2B5EF4-FFF2-40B4-BE49-F238E27FC236}">
                  <a16:creationId xmlns:a16="http://schemas.microsoft.com/office/drawing/2014/main" id="{5F24F01B-6C5A-F440-54C4-7F31A8D1DF3C}"/>
                </a:ext>
              </a:extLst>
            </p:cNvPr>
            <p:cNvSpPr/>
            <p:nvPr/>
          </p:nvSpPr>
          <p:spPr>
            <a:xfrm>
              <a:off x="1810869" y="1335738"/>
              <a:ext cx="5522262" cy="5522262"/>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nvGrpSpPr>
            <p:cNvPr id="9" name="Groupe 8">
              <a:extLst>
                <a:ext uri="{FF2B5EF4-FFF2-40B4-BE49-F238E27FC236}">
                  <a16:creationId xmlns:a16="http://schemas.microsoft.com/office/drawing/2014/main" id="{C7E6296B-7165-D2AC-4D96-F02213E8710D}"/>
                </a:ext>
              </a:extLst>
            </p:cNvPr>
            <p:cNvGrpSpPr/>
            <p:nvPr/>
          </p:nvGrpSpPr>
          <p:grpSpPr>
            <a:xfrm>
              <a:off x="2449697" y="1978930"/>
              <a:ext cx="4235876" cy="4235876"/>
              <a:chOff x="1769093" y="964165"/>
              <a:chExt cx="5400000" cy="5400000"/>
            </a:xfrm>
          </p:grpSpPr>
          <p:sp>
            <p:nvSpPr>
              <p:cNvPr id="24" name="Ellipse 23">
                <a:extLst>
                  <a:ext uri="{FF2B5EF4-FFF2-40B4-BE49-F238E27FC236}">
                    <a16:creationId xmlns:a16="http://schemas.microsoft.com/office/drawing/2014/main" id="{364DD12C-C22C-68DE-7F0D-22EE386DCC8F}"/>
                  </a:ext>
                </a:extLst>
              </p:cNvPr>
              <p:cNvSpPr/>
              <p:nvPr/>
            </p:nvSpPr>
            <p:spPr>
              <a:xfrm>
                <a:off x="1769093" y="964165"/>
                <a:ext cx="5400000" cy="5400000"/>
              </a:xfrm>
              <a:prstGeom prst="ellipse">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5" name="Ellipse 24">
                <a:extLst>
                  <a:ext uri="{FF2B5EF4-FFF2-40B4-BE49-F238E27FC236}">
                    <a16:creationId xmlns:a16="http://schemas.microsoft.com/office/drawing/2014/main" id="{FE3B15FA-1824-D9FE-EDDD-863A3142752E}"/>
                  </a:ext>
                </a:extLst>
              </p:cNvPr>
              <p:cNvSpPr/>
              <p:nvPr/>
            </p:nvSpPr>
            <p:spPr>
              <a:xfrm>
                <a:off x="2669093" y="1864165"/>
                <a:ext cx="3600000" cy="3600000"/>
              </a:xfrm>
              <a:prstGeom prst="ellipse">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6" name="Ellipse 25">
                <a:extLst>
                  <a:ext uri="{FF2B5EF4-FFF2-40B4-BE49-F238E27FC236}">
                    <a16:creationId xmlns:a16="http://schemas.microsoft.com/office/drawing/2014/main" id="{1FFECA7F-DC3D-10D0-06A1-A7E78DB3C3E0}"/>
                  </a:ext>
                </a:extLst>
              </p:cNvPr>
              <p:cNvSpPr/>
              <p:nvPr/>
            </p:nvSpPr>
            <p:spPr>
              <a:xfrm>
                <a:off x="3569093" y="2764165"/>
                <a:ext cx="1800000" cy="180000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sp>
          <p:nvSpPr>
            <p:cNvPr id="10" name="ZoneTexte 25">
              <a:extLst>
                <a:ext uri="{FF2B5EF4-FFF2-40B4-BE49-F238E27FC236}">
                  <a16:creationId xmlns:a16="http://schemas.microsoft.com/office/drawing/2014/main" id="{E9BC9B4D-AADA-308F-A5C7-87122C1481A3}"/>
                </a:ext>
              </a:extLst>
            </p:cNvPr>
            <p:cNvSpPr txBox="1"/>
            <p:nvPr/>
          </p:nvSpPr>
          <p:spPr>
            <a:xfrm>
              <a:off x="4263572" y="3827552"/>
              <a:ext cx="3230088" cy="59345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400" dirty="0">
                  <a:solidFill>
                    <a:schemeClr val="bg1"/>
                  </a:solidFill>
                </a:rPr>
                <a:t> 500  100   10    1    </a:t>
              </a:r>
            </a:p>
          </p:txBody>
        </p:sp>
        <p:sp>
          <p:nvSpPr>
            <p:cNvPr id="11" name="Signe de multiplication 10">
              <a:extLst>
                <a:ext uri="{FF2B5EF4-FFF2-40B4-BE49-F238E27FC236}">
                  <a16:creationId xmlns:a16="http://schemas.microsoft.com/office/drawing/2014/main" id="{5B101C86-7BE2-83F9-E6F0-FACB1A2C2DE8}"/>
                </a:ext>
              </a:extLst>
            </p:cNvPr>
            <p:cNvSpPr/>
            <p:nvPr/>
          </p:nvSpPr>
          <p:spPr>
            <a:xfrm>
              <a:off x="4192835" y="3529304"/>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2" name="Signe de multiplication 11">
              <a:extLst>
                <a:ext uri="{FF2B5EF4-FFF2-40B4-BE49-F238E27FC236}">
                  <a16:creationId xmlns:a16="http://schemas.microsoft.com/office/drawing/2014/main" id="{8C2C0E46-10DD-F2DA-C53B-2C9399B4AFBD}"/>
                </a:ext>
              </a:extLst>
            </p:cNvPr>
            <p:cNvSpPr/>
            <p:nvPr/>
          </p:nvSpPr>
          <p:spPr>
            <a:xfrm>
              <a:off x="6094746" y="4245477"/>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3" name="Signe de multiplication 12">
              <a:extLst>
                <a:ext uri="{FF2B5EF4-FFF2-40B4-BE49-F238E27FC236}">
                  <a16:creationId xmlns:a16="http://schemas.microsoft.com/office/drawing/2014/main" id="{CBA67760-40E4-7608-0BB6-B93BC55E8994}"/>
                </a:ext>
              </a:extLst>
            </p:cNvPr>
            <p:cNvSpPr/>
            <p:nvPr/>
          </p:nvSpPr>
          <p:spPr>
            <a:xfrm>
              <a:off x="6195346" y="2402653"/>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4" name="Signe de multiplication 13">
              <a:extLst>
                <a:ext uri="{FF2B5EF4-FFF2-40B4-BE49-F238E27FC236}">
                  <a16:creationId xmlns:a16="http://schemas.microsoft.com/office/drawing/2014/main" id="{DF04A40F-B6C5-8241-5F94-D6D7F162B931}"/>
                </a:ext>
              </a:extLst>
            </p:cNvPr>
            <p:cNvSpPr/>
            <p:nvPr/>
          </p:nvSpPr>
          <p:spPr>
            <a:xfrm>
              <a:off x="5883249" y="2022286"/>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5" name="Signe de multiplication 14">
              <a:extLst>
                <a:ext uri="{FF2B5EF4-FFF2-40B4-BE49-F238E27FC236}">
                  <a16:creationId xmlns:a16="http://schemas.microsoft.com/office/drawing/2014/main" id="{48662413-2A8D-2781-148B-7D20ADF59E9E}"/>
                </a:ext>
              </a:extLst>
            </p:cNvPr>
            <p:cNvSpPr/>
            <p:nvPr/>
          </p:nvSpPr>
          <p:spPr>
            <a:xfrm>
              <a:off x="6091117" y="3503874"/>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6" name="Signe de multiplication 15">
              <a:extLst>
                <a:ext uri="{FF2B5EF4-FFF2-40B4-BE49-F238E27FC236}">
                  <a16:creationId xmlns:a16="http://schemas.microsoft.com/office/drawing/2014/main" id="{B5DF024E-8B91-B86E-E8FD-A17E95355F74}"/>
                </a:ext>
              </a:extLst>
            </p:cNvPr>
            <p:cNvSpPr/>
            <p:nvPr/>
          </p:nvSpPr>
          <p:spPr>
            <a:xfrm>
              <a:off x="4457367" y="4830636"/>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7" name="Signe de multiplication 16">
              <a:extLst>
                <a:ext uri="{FF2B5EF4-FFF2-40B4-BE49-F238E27FC236}">
                  <a16:creationId xmlns:a16="http://schemas.microsoft.com/office/drawing/2014/main" id="{5BBEE209-E763-2107-B132-C4320C0F537A}"/>
                </a:ext>
              </a:extLst>
            </p:cNvPr>
            <p:cNvSpPr/>
            <p:nvPr/>
          </p:nvSpPr>
          <p:spPr>
            <a:xfrm>
              <a:off x="2616984" y="3503874"/>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8" name="Signe de multiplication 17">
              <a:extLst>
                <a:ext uri="{FF2B5EF4-FFF2-40B4-BE49-F238E27FC236}">
                  <a16:creationId xmlns:a16="http://schemas.microsoft.com/office/drawing/2014/main" id="{D46637DC-579A-9EA6-CBF7-CC8271FF8882}"/>
                </a:ext>
              </a:extLst>
            </p:cNvPr>
            <p:cNvSpPr/>
            <p:nvPr/>
          </p:nvSpPr>
          <p:spPr>
            <a:xfrm>
              <a:off x="2615170" y="3986804"/>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9" name="Signe de multiplication 18">
              <a:extLst>
                <a:ext uri="{FF2B5EF4-FFF2-40B4-BE49-F238E27FC236}">
                  <a16:creationId xmlns:a16="http://schemas.microsoft.com/office/drawing/2014/main" id="{10AE09ED-3913-CBDE-4D02-85807CB35781}"/>
                </a:ext>
              </a:extLst>
            </p:cNvPr>
            <p:cNvSpPr/>
            <p:nvPr/>
          </p:nvSpPr>
          <p:spPr>
            <a:xfrm>
              <a:off x="4347364" y="5647241"/>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0" name="Signe de multiplication 19">
              <a:extLst>
                <a:ext uri="{FF2B5EF4-FFF2-40B4-BE49-F238E27FC236}">
                  <a16:creationId xmlns:a16="http://schemas.microsoft.com/office/drawing/2014/main" id="{7595DE49-3AA2-C64E-DBC8-9573FA2E5729}"/>
                </a:ext>
              </a:extLst>
            </p:cNvPr>
            <p:cNvSpPr/>
            <p:nvPr/>
          </p:nvSpPr>
          <p:spPr>
            <a:xfrm>
              <a:off x="2747201" y="5750291"/>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1" name="Signe de multiplication 20">
              <a:extLst>
                <a:ext uri="{FF2B5EF4-FFF2-40B4-BE49-F238E27FC236}">
                  <a16:creationId xmlns:a16="http://schemas.microsoft.com/office/drawing/2014/main" id="{BD1CD899-B443-0960-5F6C-3334FE109F99}"/>
                </a:ext>
              </a:extLst>
            </p:cNvPr>
            <p:cNvSpPr/>
            <p:nvPr/>
          </p:nvSpPr>
          <p:spPr>
            <a:xfrm>
              <a:off x="2435104" y="5369924"/>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2" name="Signe de multiplication 21">
              <a:extLst>
                <a:ext uri="{FF2B5EF4-FFF2-40B4-BE49-F238E27FC236}">
                  <a16:creationId xmlns:a16="http://schemas.microsoft.com/office/drawing/2014/main" id="{FAE6E27A-5240-EB89-ECEA-EF75D85DA0A2}"/>
                </a:ext>
              </a:extLst>
            </p:cNvPr>
            <p:cNvSpPr/>
            <p:nvPr/>
          </p:nvSpPr>
          <p:spPr>
            <a:xfrm>
              <a:off x="6041443" y="5622315"/>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3" name="Signe de multiplication 22">
              <a:extLst>
                <a:ext uri="{FF2B5EF4-FFF2-40B4-BE49-F238E27FC236}">
                  <a16:creationId xmlns:a16="http://schemas.microsoft.com/office/drawing/2014/main" id="{AC679062-3926-CA3F-3555-1B9F17DD1ED9}"/>
                </a:ext>
              </a:extLst>
            </p:cNvPr>
            <p:cNvSpPr/>
            <p:nvPr/>
          </p:nvSpPr>
          <p:spPr>
            <a:xfrm>
              <a:off x="2615170" y="2161188"/>
              <a:ext cx="482930" cy="482930"/>
            </a:xfrm>
            <a:prstGeom prst="mathMultiply">
              <a:avLst>
                <a:gd name="adj1" fmla="val 10405"/>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grpSp>
    </p:spTree>
    <p:extLst>
      <p:ext uri="{BB962C8B-B14F-4D97-AF65-F5344CB8AC3E}">
        <p14:creationId xmlns:p14="http://schemas.microsoft.com/office/powerpoint/2010/main" val="32677825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78315"/>
              <a:ext cx="8137133" cy="1962817"/>
            </a:xfrm>
            <a:prstGeom prst="rect">
              <a:avLst/>
            </a:prstGeom>
            <a:grpFill/>
          </p:spPr>
          <p:txBody>
            <a:bodyPr wrap="square" rtlCol="0">
              <a:spAutoFit/>
            </a:bodyPr>
            <a:lstStyle/>
            <a:p>
              <a:endParaRPr lang="fr-FR" sz="3200" b="1" dirty="0">
                <a:solidFill>
                  <a:schemeClr val="bg1"/>
                </a:solidFill>
              </a:endParaRP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additifs.</a:t>
              </a:r>
            </a:p>
            <a:p>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7E43-E711-6BF2-B499-D48485CD0485}"/>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B73B15-EA58-9A86-F2FE-826CD30F7FD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3" name="Image 2">
            <a:extLst>
              <a:ext uri="{FF2B5EF4-FFF2-40B4-BE49-F238E27FC236}">
                <a16:creationId xmlns:a16="http://schemas.microsoft.com/office/drawing/2014/main" id="{86B2AC11-747A-FB7C-430F-AAEBEB4955C7}"/>
              </a:ext>
            </a:extLst>
          </p:cNvPr>
          <p:cNvPicPr>
            <a:picLocks noChangeAspect="1"/>
          </p:cNvPicPr>
          <p:nvPr/>
        </p:nvPicPr>
        <p:blipFill>
          <a:blip r:embed="rId3"/>
          <a:stretch>
            <a:fillRect/>
          </a:stretch>
        </p:blipFill>
        <p:spPr>
          <a:xfrm>
            <a:off x="2914715" y="1134774"/>
            <a:ext cx="6929792" cy="5287094"/>
          </a:xfrm>
          <a:prstGeom prst="rect">
            <a:avLst/>
          </a:prstGeom>
        </p:spPr>
      </p:pic>
      <p:sp>
        <p:nvSpPr>
          <p:cNvPr id="5" name="Titre 1">
            <a:extLst>
              <a:ext uri="{FF2B5EF4-FFF2-40B4-BE49-F238E27FC236}">
                <a16:creationId xmlns:a16="http://schemas.microsoft.com/office/drawing/2014/main" id="{2B7538E2-E98D-DF22-168F-A7BC19C4067C}"/>
              </a:ext>
            </a:extLst>
          </p:cNvPr>
          <p:cNvSpPr txBox="1">
            <a:spLocks/>
          </p:cNvSpPr>
          <p:nvPr/>
        </p:nvSpPr>
        <p:spPr>
          <a:xfrm>
            <a:off x="3678149" y="264481"/>
            <a:ext cx="5208998" cy="4370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fr-FR" sz="3200" dirty="0">
                <a:latin typeface="+mn-lt"/>
              </a:rPr>
              <a:t>Je cherche en suivant 4 étapes</a:t>
            </a:r>
            <a:endParaRPr kumimoji="0" lang="fr-FR" sz="3000" b="1" i="0" strike="noStrike" kern="1200" cap="none" spc="0" normalizeH="0" baseline="0" noProof="0" dirty="0">
              <a:ln>
                <a:noFill/>
              </a:ln>
              <a:solidFill>
                <a:prstClr val="black"/>
              </a:solidFill>
              <a:effectLst/>
              <a:uLnTx/>
              <a:uFillTx/>
              <a:latin typeface="+mn-lt"/>
            </a:endParaRPr>
          </a:p>
        </p:txBody>
      </p:sp>
    </p:spTree>
    <p:extLst>
      <p:ext uri="{BB962C8B-B14F-4D97-AF65-F5344CB8AC3E}">
        <p14:creationId xmlns:p14="http://schemas.microsoft.com/office/powerpoint/2010/main" val="20636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E4403CF9-5FF1-B742-6C48-51C43C3786AF}"/>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pic>
        <p:nvPicPr>
          <p:cNvPr id="5" name="Picture 2">
            <a:extLst>
              <a:ext uri="{FF2B5EF4-FFF2-40B4-BE49-F238E27FC236}">
                <a16:creationId xmlns:a16="http://schemas.microsoft.com/office/drawing/2014/main" id="{96237EE6-EE63-766E-F0E3-F871AAB768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42772" y="333111"/>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2" name="ZoneTexte 11">
            <a:extLst>
              <a:ext uri="{FF2B5EF4-FFF2-40B4-BE49-F238E27FC236}">
                <a16:creationId xmlns:a16="http://schemas.microsoft.com/office/drawing/2014/main" id="{1B6F98AA-0F73-ACD1-740C-B0C89FF9F201}"/>
              </a:ext>
            </a:extLst>
          </p:cNvPr>
          <p:cNvSpPr txBox="1"/>
          <p:nvPr/>
        </p:nvSpPr>
        <p:spPr>
          <a:xfrm>
            <a:off x="6700005" y="2216768"/>
            <a:ext cx="4912589" cy="2424464"/>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fr-FR" sz="2400" dirty="0"/>
              <a:t>Pour faire le même trajet, La voiture fait 160 kilomètres et le train doit faire 20 kilomètres de moins. </a:t>
            </a:r>
          </a:p>
          <a:p>
            <a:pPr>
              <a:lnSpc>
                <a:spcPct val="107000"/>
              </a:lnSpc>
              <a:spcAft>
                <a:spcPts val="800"/>
              </a:spcAft>
            </a:pPr>
            <a:r>
              <a:rPr lang="fr-FR" sz="2400" b="1" dirty="0"/>
              <a:t>Quelle distance doit faire le train ? </a:t>
            </a:r>
            <a:endParaRPr lang="fr-FR" sz="2000" b="1" dirty="0">
              <a:latin typeface="Calibri" panose="020F0502020204030204" pitchFamily="34" charset="0"/>
              <a:ea typeface="Calibri" panose="020F0502020204030204" pitchFamily="34" charset="0"/>
              <a:cs typeface="Calibri" panose="020F0502020204030204" pitchFamily="34" charset="0"/>
            </a:endParaRPr>
          </a:p>
        </p:txBody>
      </p:sp>
      <p:sp>
        <p:nvSpPr>
          <p:cNvPr id="2" name="ZoneTexte 9">
            <a:extLst>
              <a:ext uri="{FF2B5EF4-FFF2-40B4-BE49-F238E27FC236}">
                <a16:creationId xmlns:a16="http://schemas.microsoft.com/office/drawing/2014/main" id="{891D60EF-6890-1C72-EF32-354A9173CBDB}"/>
              </a:ext>
            </a:extLst>
          </p:cNvPr>
          <p:cNvSpPr txBox="1"/>
          <p:nvPr/>
        </p:nvSpPr>
        <p:spPr>
          <a:xfrm>
            <a:off x="290947" y="3274790"/>
            <a:ext cx="5698375"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Les </a:t>
            </a:r>
            <a:r>
              <a:rPr lang="fr-FR" sz="2600" b="1" dirty="0" err="1"/>
              <a:t>Problemus</a:t>
            </a:r>
            <a:r>
              <a:rPr lang="fr-FR" sz="2600" b="1" dirty="0"/>
              <a:t> 2</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pic>
        <p:nvPicPr>
          <p:cNvPr id="2050" name="Picture 2">
            <a:extLst>
              <a:ext uri="{FF2B5EF4-FFF2-40B4-BE49-F238E27FC236}">
                <a16:creationId xmlns:a16="http://schemas.microsoft.com/office/drawing/2014/main" id="{F204BE7F-E556-57C5-E3F4-E50117BCF1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2754" y="42285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23848891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9" name="ZoneTexte 8">
            <a:extLst>
              <a:ext uri="{FF2B5EF4-FFF2-40B4-BE49-F238E27FC236}">
                <a16:creationId xmlns:a16="http://schemas.microsoft.com/office/drawing/2014/main" id="{6E9D9727-F8C0-5493-80CF-EB9C62B3B1CA}"/>
              </a:ext>
            </a:extLst>
          </p:cNvPr>
          <p:cNvSpPr txBox="1"/>
          <p:nvPr/>
        </p:nvSpPr>
        <p:spPr>
          <a:xfrm>
            <a:off x="1031697" y="2628064"/>
            <a:ext cx="10322103" cy="1569660"/>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la suite écrite et la suite orale des nombres.</a:t>
            </a:r>
          </a:p>
          <a:p>
            <a:endParaRPr lang="fr-FR" sz="3200" b="1" dirty="0">
              <a:solidFill>
                <a:schemeClr val="bg1"/>
              </a:solidFill>
            </a:endParaRPr>
          </a:p>
        </p:txBody>
      </p:sp>
    </p:spTree>
    <p:extLst>
      <p:ext uri="{BB962C8B-B14F-4D97-AF65-F5344CB8AC3E}">
        <p14:creationId xmlns:p14="http://schemas.microsoft.com/office/powerpoint/2010/main" val="116327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58D2AD-2CE7-214B-1B71-E50958741B7A}"/>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71C3E7BC-F23C-F5DF-7969-70041D11F06F}"/>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192A2E03-3470-9E5F-FBB3-F371C63E8444}"/>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sp>
        <p:nvSpPr>
          <p:cNvPr id="2" name="ZoneTexte 9">
            <a:extLst>
              <a:ext uri="{FF2B5EF4-FFF2-40B4-BE49-F238E27FC236}">
                <a16:creationId xmlns:a16="http://schemas.microsoft.com/office/drawing/2014/main" id="{8382006C-9643-B415-70AB-2273D23F88A6}"/>
              </a:ext>
            </a:extLst>
          </p:cNvPr>
          <p:cNvSpPr txBox="1"/>
          <p:nvPr/>
        </p:nvSpPr>
        <p:spPr>
          <a:xfrm>
            <a:off x="290947" y="3274790"/>
            <a:ext cx="5698375"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Les </a:t>
            </a:r>
            <a:r>
              <a:rPr lang="fr-FR" sz="2600" b="1" dirty="0" err="1"/>
              <a:t>Problemus</a:t>
            </a:r>
            <a:r>
              <a:rPr lang="fr-FR" sz="2600" b="1" dirty="0"/>
              <a:t> 2</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pic>
        <p:nvPicPr>
          <p:cNvPr id="2050" name="Picture 2">
            <a:extLst>
              <a:ext uri="{FF2B5EF4-FFF2-40B4-BE49-F238E27FC236}">
                <a16:creationId xmlns:a16="http://schemas.microsoft.com/office/drawing/2014/main" id="{7C13F278-D44B-EC2E-92A2-9070995CF8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2754" y="42285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ZoneTexte 9">
            <a:extLst>
              <a:ext uri="{FF2B5EF4-FFF2-40B4-BE49-F238E27FC236}">
                <a16:creationId xmlns:a16="http://schemas.microsoft.com/office/drawing/2014/main" id="{565CA6CE-F827-FDB6-7792-56169F39722F}"/>
              </a:ext>
            </a:extLst>
          </p:cNvPr>
          <p:cNvSpPr txBox="1"/>
          <p:nvPr/>
        </p:nvSpPr>
        <p:spPr>
          <a:xfrm>
            <a:off x="6202679" y="3274790"/>
            <a:ext cx="5698375"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Les </a:t>
            </a:r>
            <a:r>
              <a:rPr lang="fr-FR" sz="2600" b="1" dirty="0" err="1"/>
              <a:t>Problemus</a:t>
            </a:r>
            <a:r>
              <a:rPr lang="fr-FR" sz="2600" b="1" dirty="0"/>
              <a:t> 2</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pic>
        <p:nvPicPr>
          <p:cNvPr id="7" name="Picture 2">
            <a:extLst>
              <a:ext uri="{FF2B5EF4-FFF2-40B4-BE49-F238E27FC236}">
                <a16:creationId xmlns:a16="http://schemas.microsoft.com/office/drawing/2014/main" id="{BF29A3A3-5606-8EE5-D426-36B64E6312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4878" y="42285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42263548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7999"/>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840555" y="2470201"/>
              <a:ext cx="7674795" cy="2372957"/>
            </a:xfrm>
            <a:prstGeom prst="rect">
              <a:avLst/>
            </a:prstGeom>
            <a:noFill/>
          </p:spPr>
          <p:txBody>
            <a:bodyPr wrap="square" rtlCol="0">
              <a:spAutoFit/>
            </a:bodyPr>
            <a:lstStyle/>
            <a:p>
              <a:endParaRPr lang="fr-FR" sz="2800" b="1" dirty="0">
                <a:solidFill>
                  <a:schemeClr val="bg1"/>
                </a:solidFill>
              </a:endParaRPr>
            </a:p>
            <a:p>
              <a:pPr marL="457200" lvl="0" indent="-457200" defTabSz="457200">
                <a:buFont typeface="Wingdings" panose="05000000000000000000" pitchFamily="2" charset="2"/>
                <a:buChar char="è"/>
                <a:defRPr/>
              </a:pPr>
              <a:r>
                <a:rPr lang="fr-FR" sz="3200" b="1" dirty="0">
                  <a:solidFill>
                    <a:prstClr val="white"/>
                  </a:solidFill>
                </a:rPr>
                <a:t>Je </a:t>
              </a:r>
              <a:r>
                <a:rPr lang="fr-FR" sz="3200" b="1" dirty="0" err="1">
                  <a:solidFill>
                    <a:prstClr val="white"/>
                  </a:solidFill>
                </a:rPr>
                <a:t>resous</a:t>
              </a:r>
              <a:r>
                <a:rPr lang="fr-FR" sz="3200" b="1" dirty="0">
                  <a:solidFill>
                    <a:prstClr val="white"/>
                  </a:solidFill>
                </a:rPr>
                <a:t> des problèmes additifs.</a:t>
              </a:r>
            </a:p>
            <a:p>
              <a:pPr marL="457200" lvl="0" indent="-457200" defTabSz="457200">
                <a:buFont typeface="Wingdings" panose="05000000000000000000" pitchFamily="2" charset="2"/>
                <a:buChar char="è"/>
                <a:defRPr/>
              </a:pPr>
              <a:endParaRPr lang="fr-FR" sz="3200" b="1" dirty="0">
                <a:solidFill>
                  <a:prstClr val="white"/>
                </a:solidFill>
              </a:endParaRPr>
            </a:p>
            <a:p>
              <a:pPr marL="457200" lvl="0" indent="-457200" defTabSz="457200">
                <a:buFont typeface="Wingdings" panose="05000000000000000000" pitchFamily="2" charset="2"/>
                <a:buChar char="è"/>
                <a:defRPr/>
              </a:pPr>
              <a:r>
                <a:rPr lang="fr-FR" sz="3200" b="1" dirty="0">
                  <a:solidFill>
                    <a:prstClr val="white"/>
                  </a:solidFill>
                </a:rPr>
                <a:t>Je connais les relations entre les euros et les centimes.</a:t>
              </a:r>
            </a:p>
            <a:p>
              <a:endParaRPr lang="fr-FR" sz="3200" dirty="0"/>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579EA-1023-0E15-9D70-3EEFCC4714A1}"/>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DDB6411-D68F-9B63-76D7-E6E90D45975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C03E9178-DDA0-4520-9AF3-1B9C9C1AD0F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6CC9D5BC-E146-0CCC-858D-3E8B0AA4797F}"/>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6" name="ZoneTexte 5">
            <a:extLst>
              <a:ext uri="{FF2B5EF4-FFF2-40B4-BE49-F238E27FC236}">
                <a16:creationId xmlns:a16="http://schemas.microsoft.com/office/drawing/2014/main" id="{E64BB0AE-3F27-0F5C-AE16-0C75028A1D99}"/>
              </a:ext>
            </a:extLst>
          </p:cNvPr>
          <p:cNvSpPr txBox="1"/>
          <p:nvPr/>
        </p:nvSpPr>
        <p:spPr>
          <a:xfrm>
            <a:off x="714842" y="2216768"/>
            <a:ext cx="4912589" cy="2321872"/>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fr-FR" sz="2400" dirty="0"/>
              <a:t>Ce matin, Ambre a fait 24 kilomètres en vélo. L’après-midi, elle fait encore 13 kilomètres. </a:t>
            </a:r>
            <a:r>
              <a:rPr lang="fr-FR" sz="2400" b="1" dirty="0"/>
              <a:t>Combien de kilomètres a-t-elle faits pendant toute la journée ?</a:t>
            </a:r>
            <a:endParaRPr lang="fr-FR" sz="2000" b="1" dirty="0">
              <a:latin typeface="Calibri" panose="020F0502020204030204" pitchFamily="34" charset="0"/>
              <a:ea typeface="Calibri" panose="020F0502020204030204" pitchFamily="34" charset="0"/>
              <a:cs typeface="Calibri" panose="020F0502020204030204" pitchFamily="34" charset="0"/>
            </a:endParaRPr>
          </a:p>
        </p:txBody>
      </p:sp>
      <p:pic>
        <p:nvPicPr>
          <p:cNvPr id="8" name="Image 7">
            <a:extLst>
              <a:ext uri="{FF2B5EF4-FFF2-40B4-BE49-F238E27FC236}">
                <a16:creationId xmlns:a16="http://schemas.microsoft.com/office/drawing/2014/main" id="{B4ABF7E9-98EE-C7A7-9AEB-E1FE0B52AFE4}"/>
              </a:ext>
            </a:extLst>
          </p:cNvPr>
          <p:cNvPicPr>
            <a:picLocks noChangeAspect="1"/>
          </p:cNvPicPr>
          <p:nvPr/>
        </p:nvPicPr>
        <p:blipFill>
          <a:blip r:embed="rId3"/>
          <a:stretch>
            <a:fillRect/>
          </a:stretch>
        </p:blipFill>
        <p:spPr>
          <a:xfrm>
            <a:off x="6306180" y="345111"/>
            <a:ext cx="4219805" cy="6056551"/>
          </a:xfrm>
          <a:prstGeom prst="rect">
            <a:avLst/>
          </a:prstGeom>
        </p:spPr>
      </p:pic>
      <p:pic>
        <p:nvPicPr>
          <p:cNvPr id="9" name="Picture 2">
            <a:extLst>
              <a:ext uri="{FF2B5EF4-FFF2-40B4-BE49-F238E27FC236}">
                <a16:creationId xmlns:a16="http://schemas.microsoft.com/office/drawing/2014/main" id="{4FE23894-DB97-66B4-C6C0-0007C8F1E6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36164" y="270163"/>
            <a:ext cx="1238250" cy="1762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9396923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3CF1E-F8EB-A11F-B4CB-35E7E2CE855A}"/>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4CCAEBD0-F88E-CE5D-06DD-22104A0436A7}"/>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F4BEFFAB-823C-D892-CF99-9108AE4A6EFE}"/>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990BA52C-BE20-8D92-D0B9-400DA1B45EB1}"/>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9">
            <a:extLst>
              <a:ext uri="{FF2B5EF4-FFF2-40B4-BE49-F238E27FC236}">
                <a16:creationId xmlns:a16="http://schemas.microsoft.com/office/drawing/2014/main" id="{4FDB8E49-AC96-CEDD-CC1F-BD76486441D7}"/>
              </a:ext>
            </a:extLst>
          </p:cNvPr>
          <p:cNvSpPr txBox="1"/>
          <p:nvPr/>
        </p:nvSpPr>
        <p:spPr>
          <a:xfrm>
            <a:off x="769188" y="1347895"/>
            <a:ext cx="4893855"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800" dirty="0"/>
              <a:t>Pose et calcule : </a:t>
            </a:r>
          </a:p>
        </p:txBody>
      </p:sp>
      <p:sp>
        <p:nvSpPr>
          <p:cNvPr id="7" name="ZoneTexte 9">
            <a:extLst>
              <a:ext uri="{FF2B5EF4-FFF2-40B4-BE49-F238E27FC236}">
                <a16:creationId xmlns:a16="http://schemas.microsoft.com/office/drawing/2014/main" id="{0F84D56A-1489-D0D7-2A8E-90B2851943D2}"/>
              </a:ext>
            </a:extLst>
          </p:cNvPr>
          <p:cNvSpPr txBox="1"/>
          <p:nvPr/>
        </p:nvSpPr>
        <p:spPr>
          <a:xfrm>
            <a:off x="1888288" y="3111290"/>
            <a:ext cx="2309640" cy="76944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400" dirty="0"/>
              <a:t>24 + 13</a:t>
            </a:r>
          </a:p>
        </p:txBody>
      </p:sp>
      <p:sp>
        <p:nvSpPr>
          <p:cNvPr id="8" name="ZoneTexte 9">
            <a:extLst>
              <a:ext uri="{FF2B5EF4-FFF2-40B4-BE49-F238E27FC236}">
                <a16:creationId xmlns:a16="http://schemas.microsoft.com/office/drawing/2014/main" id="{80A09703-88EE-C829-CA50-ABAEF224C0E1}"/>
              </a:ext>
            </a:extLst>
          </p:cNvPr>
          <p:cNvSpPr txBox="1"/>
          <p:nvPr/>
        </p:nvSpPr>
        <p:spPr>
          <a:xfrm>
            <a:off x="6927533" y="1347894"/>
            <a:ext cx="4893855"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800" dirty="0"/>
              <a:t>Pose et calcule : </a:t>
            </a:r>
          </a:p>
        </p:txBody>
      </p:sp>
      <p:sp>
        <p:nvSpPr>
          <p:cNvPr id="9" name="ZoneTexte 9">
            <a:extLst>
              <a:ext uri="{FF2B5EF4-FFF2-40B4-BE49-F238E27FC236}">
                <a16:creationId xmlns:a16="http://schemas.microsoft.com/office/drawing/2014/main" id="{C7C91D6E-7033-8E25-9139-7E386F5B1873}"/>
              </a:ext>
            </a:extLst>
          </p:cNvPr>
          <p:cNvSpPr txBox="1"/>
          <p:nvPr/>
        </p:nvSpPr>
        <p:spPr>
          <a:xfrm>
            <a:off x="7890768" y="2451741"/>
            <a:ext cx="3362585" cy="34778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400" dirty="0"/>
              <a:t>68 − 35 </a:t>
            </a:r>
          </a:p>
          <a:p>
            <a:endParaRPr lang="fr-FR" sz="4400" dirty="0"/>
          </a:p>
          <a:p>
            <a:r>
              <a:rPr lang="fr-FR" sz="4400" dirty="0"/>
              <a:t>373 − 217 </a:t>
            </a:r>
          </a:p>
          <a:p>
            <a:endParaRPr lang="fr-FR" sz="4400" dirty="0"/>
          </a:p>
          <a:p>
            <a:r>
              <a:rPr lang="fr-FR" sz="4400" dirty="0"/>
              <a:t>679 − 132 </a:t>
            </a:r>
          </a:p>
        </p:txBody>
      </p:sp>
      <p:pic>
        <p:nvPicPr>
          <p:cNvPr id="4098" name="Picture 2">
            <a:extLst>
              <a:ext uri="{FF2B5EF4-FFF2-40B4-BE49-F238E27FC236}">
                <a16:creationId xmlns:a16="http://schemas.microsoft.com/office/drawing/2014/main" id="{7CB24F55-A5F8-3182-8519-953308A661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40186" y="210977"/>
            <a:ext cx="1365251" cy="13414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099" name="Picture 3">
            <a:extLst>
              <a:ext uri="{FF2B5EF4-FFF2-40B4-BE49-F238E27FC236}">
                <a16:creationId xmlns:a16="http://schemas.microsoft.com/office/drawing/2014/main" id="{BBC56973-C510-EEA5-7C5D-0019A3A8DF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7796" y="319927"/>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7297880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0D108-04C0-B21C-0E97-A3C5A77317F4}"/>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860295F-68C4-0FD9-F436-1E97F106E1DF}"/>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42BDB102-4D12-C562-1729-39282C068098}"/>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E1B6CFBE-8DF0-ECD9-3EFE-EF7D01C583A5}"/>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9">
            <a:extLst>
              <a:ext uri="{FF2B5EF4-FFF2-40B4-BE49-F238E27FC236}">
                <a16:creationId xmlns:a16="http://schemas.microsoft.com/office/drawing/2014/main" id="{079BCBF5-2ED4-7374-5E22-6B6C0BF2DB7C}"/>
              </a:ext>
            </a:extLst>
          </p:cNvPr>
          <p:cNvSpPr txBox="1"/>
          <p:nvPr/>
        </p:nvSpPr>
        <p:spPr>
          <a:xfrm>
            <a:off x="769188" y="1347895"/>
            <a:ext cx="4893855"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800" dirty="0"/>
              <a:t>Pose et calcule : </a:t>
            </a:r>
          </a:p>
        </p:txBody>
      </p:sp>
      <p:sp>
        <p:nvSpPr>
          <p:cNvPr id="8" name="ZoneTexte 9">
            <a:extLst>
              <a:ext uri="{FF2B5EF4-FFF2-40B4-BE49-F238E27FC236}">
                <a16:creationId xmlns:a16="http://schemas.microsoft.com/office/drawing/2014/main" id="{A32D553D-A8EC-938A-DC18-049DAC358909}"/>
              </a:ext>
            </a:extLst>
          </p:cNvPr>
          <p:cNvSpPr txBox="1"/>
          <p:nvPr/>
        </p:nvSpPr>
        <p:spPr>
          <a:xfrm>
            <a:off x="6927533" y="1347894"/>
            <a:ext cx="4893855"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800" dirty="0"/>
              <a:t>Pose et calcule : </a:t>
            </a:r>
          </a:p>
        </p:txBody>
      </p:sp>
      <p:sp>
        <p:nvSpPr>
          <p:cNvPr id="9" name="ZoneTexte 9">
            <a:extLst>
              <a:ext uri="{FF2B5EF4-FFF2-40B4-BE49-F238E27FC236}">
                <a16:creationId xmlns:a16="http://schemas.microsoft.com/office/drawing/2014/main" id="{238FC7BE-7C63-1165-74B1-C73237A9C1C0}"/>
              </a:ext>
            </a:extLst>
          </p:cNvPr>
          <p:cNvSpPr txBox="1"/>
          <p:nvPr/>
        </p:nvSpPr>
        <p:spPr>
          <a:xfrm>
            <a:off x="7890768" y="2451741"/>
            <a:ext cx="3362585" cy="34778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400" dirty="0"/>
              <a:t>68 − 35 </a:t>
            </a:r>
          </a:p>
          <a:p>
            <a:endParaRPr lang="fr-FR" sz="4400" dirty="0"/>
          </a:p>
          <a:p>
            <a:r>
              <a:rPr lang="fr-FR" sz="4400" dirty="0"/>
              <a:t>373 − 217 </a:t>
            </a:r>
          </a:p>
          <a:p>
            <a:endParaRPr lang="fr-FR" sz="4400" dirty="0"/>
          </a:p>
          <a:p>
            <a:r>
              <a:rPr lang="fr-FR" sz="4400" dirty="0"/>
              <a:t>679 − 132 </a:t>
            </a:r>
          </a:p>
        </p:txBody>
      </p:sp>
      <p:pic>
        <p:nvPicPr>
          <p:cNvPr id="4098" name="Picture 2">
            <a:extLst>
              <a:ext uri="{FF2B5EF4-FFF2-40B4-BE49-F238E27FC236}">
                <a16:creationId xmlns:a16="http://schemas.microsoft.com/office/drawing/2014/main" id="{381A5BA3-B338-737B-80A3-94FD1DFA42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40186" y="210977"/>
            <a:ext cx="1365251" cy="13414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099" name="Picture 3">
            <a:extLst>
              <a:ext uri="{FF2B5EF4-FFF2-40B4-BE49-F238E27FC236}">
                <a16:creationId xmlns:a16="http://schemas.microsoft.com/office/drawing/2014/main" id="{3CC954C0-E4F8-D486-F60E-AC9E7E5611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7796" y="319927"/>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6" name="Image 5">
            <a:extLst>
              <a:ext uri="{FF2B5EF4-FFF2-40B4-BE49-F238E27FC236}">
                <a16:creationId xmlns:a16="http://schemas.microsoft.com/office/drawing/2014/main" id="{7B8D13ED-68C8-3198-C9AE-7C72EB6102CA}"/>
              </a:ext>
            </a:extLst>
          </p:cNvPr>
          <p:cNvPicPr>
            <a:picLocks noChangeAspect="1"/>
          </p:cNvPicPr>
          <p:nvPr/>
        </p:nvPicPr>
        <p:blipFill>
          <a:blip r:embed="rId5"/>
          <a:stretch>
            <a:fillRect/>
          </a:stretch>
        </p:blipFill>
        <p:spPr>
          <a:xfrm>
            <a:off x="1030558" y="2310380"/>
            <a:ext cx="3348730" cy="3795992"/>
          </a:xfrm>
          <a:prstGeom prst="rect">
            <a:avLst/>
          </a:prstGeom>
        </p:spPr>
      </p:pic>
      <p:sp>
        <p:nvSpPr>
          <p:cNvPr id="10" name="ZoneTexte 9">
            <a:extLst>
              <a:ext uri="{FF2B5EF4-FFF2-40B4-BE49-F238E27FC236}">
                <a16:creationId xmlns:a16="http://schemas.microsoft.com/office/drawing/2014/main" id="{1DC66F34-D508-23E2-5A89-8C6988CAAB24}"/>
              </a:ext>
            </a:extLst>
          </p:cNvPr>
          <p:cNvSpPr txBox="1"/>
          <p:nvPr/>
        </p:nvSpPr>
        <p:spPr>
          <a:xfrm>
            <a:off x="2279092" y="3317286"/>
            <a:ext cx="418704" cy="646331"/>
          </a:xfrm>
          <a:prstGeom prst="rect">
            <a:avLst/>
          </a:prstGeom>
          <a:noFill/>
        </p:spPr>
        <p:txBody>
          <a:bodyPr wrap="none" rtlCol="0">
            <a:spAutoFit/>
          </a:bodyPr>
          <a:lstStyle/>
          <a:p>
            <a:r>
              <a:rPr lang="fr-FR" sz="3600" dirty="0"/>
              <a:t>2</a:t>
            </a:r>
          </a:p>
        </p:txBody>
      </p:sp>
      <p:sp>
        <p:nvSpPr>
          <p:cNvPr id="16" name="ZoneTexte 15">
            <a:extLst>
              <a:ext uri="{FF2B5EF4-FFF2-40B4-BE49-F238E27FC236}">
                <a16:creationId xmlns:a16="http://schemas.microsoft.com/office/drawing/2014/main" id="{F613708C-C7F9-5A5D-CD9F-99340AEE4D38}"/>
              </a:ext>
            </a:extLst>
          </p:cNvPr>
          <p:cNvSpPr txBox="1"/>
          <p:nvPr/>
        </p:nvSpPr>
        <p:spPr>
          <a:xfrm>
            <a:off x="2921401" y="3317286"/>
            <a:ext cx="418704" cy="646331"/>
          </a:xfrm>
          <a:prstGeom prst="rect">
            <a:avLst/>
          </a:prstGeom>
          <a:noFill/>
        </p:spPr>
        <p:txBody>
          <a:bodyPr wrap="none" rtlCol="0">
            <a:spAutoFit/>
          </a:bodyPr>
          <a:lstStyle/>
          <a:p>
            <a:r>
              <a:rPr lang="fr-FR" sz="3600" dirty="0"/>
              <a:t>4</a:t>
            </a:r>
          </a:p>
        </p:txBody>
      </p:sp>
      <p:sp>
        <p:nvSpPr>
          <p:cNvPr id="17" name="ZoneTexte 16">
            <a:extLst>
              <a:ext uri="{FF2B5EF4-FFF2-40B4-BE49-F238E27FC236}">
                <a16:creationId xmlns:a16="http://schemas.microsoft.com/office/drawing/2014/main" id="{FF2F1D2F-FA6E-75A9-9F16-7164D5226440}"/>
              </a:ext>
            </a:extLst>
          </p:cNvPr>
          <p:cNvSpPr txBox="1"/>
          <p:nvPr/>
        </p:nvSpPr>
        <p:spPr>
          <a:xfrm>
            <a:off x="2286219" y="3885211"/>
            <a:ext cx="418704" cy="646331"/>
          </a:xfrm>
          <a:prstGeom prst="rect">
            <a:avLst/>
          </a:prstGeom>
          <a:noFill/>
        </p:spPr>
        <p:txBody>
          <a:bodyPr wrap="none" rtlCol="0">
            <a:spAutoFit/>
          </a:bodyPr>
          <a:lstStyle/>
          <a:p>
            <a:r>
              <a:rPr lang="fr-FR" sz="3600" dirty="0"/>
              <a:t>1</a:t>
            </a:r>
          </a:p>
        </p:txBody>
      </p:sp>
      <p:sp>
        <p:nvSpPr>
          <p:cNvPr id="18" name="ZoneTexte 17">
            <a:extLst>
              <a:ext uri="{FF2B5EF4-FFF2-40B4-BE49-F238E27FC236}">
                <a16:creationId xmlns:a16="http://schemas.microsoft.com/office/drawing/2014/main" id="{4D42E679-F248-334E-719B-3AC2AA151605}"/>
              </a:ext>
            </a:extLst>
          </p:cNvPr>
          <p:cNvSpPr txBox="1"/>
          <p:nvPr/>
        </p:nvSpPr>
        <p:spPr>
          <a:xfrm>
            <a:off x="2915727" y="3885211"/>
            <a:ext cx="418704" cy="646331"/>
          </a:xfrm>
          <a:prstGeom prst="rect">
            <a:avLst/>
          </a:prstGeom>
          <a:noFill/>
        </p:spPr>
        <p:txBody>
          <a:bodyPr wrap="none" rtlCol="0">
            <a:spAutoFit/>
          </a:bodyPr>
          <a:lstStyle/>
          <a:p>
            <a:r>
              <a:rPr lang="fr-FR" sz="3600" dirty="0"/>
              <a:t>3</a:t>
            </a:r>
          </a:p>
        </p:txBody>
      </p:sp>
      <p:sp>
        <p:nvSpPr>
          <p:cNvPr id="19" name="ZoneTexte 18">
            <a:extLst>
              <a:ext uri="{FF2B5EF4-FFF2-40B4-BE49-F238E27FC236}">
                <a16:creationId xmlns:a16="http://schemas.microsoft.com/office/drawing/2014/main" id="{A6BB1E53-4749-E5BC-090B-239A3232A0E0}"/>
              </a:ext>
            </a:extLst>
          </p:cNvPr>
          <p:cNvSpPr txBox="1"/>
          <p:nvPr/>
        </p:nvSpPr>
        <p:spPr>
          <a:xfrm>
            <a:off x="2889177" y="4531542"/>
            <a:ext cx="418704" cy="646331"/>
          </a:xfrm>
          <a:prstGeom prst="rect">
            <a:avLst/>
          </a:prstGeom>
          <a:noFill/>
        </p:spPr>
        <p:txBody>
          <a:bodyPr wrap="none" rtlCol="0">
            <a:spAutoFit/>
          </a:bodyPr>
          <a:lstStyle/>
          <a:p>
            <a:r>
              <a:rPr lang="fr-FR" sz="3600" dirty="0"/>
              <a:t>7</a:t>
            </a:r>
          </a:p>
        </p:txBody>
      </p:sp>
      <p:sp>
        <p:nvSpPr>
          <p:cNvPr id="20" name="ZoneTexte 19">
            <a:extLst>
              <a:ext uri="{FF2B5EF4-FFF2-40B4-BE49-F238E27FC236}">
                <a16:creationId xmlns:a16="http://schemas.microsoft.com/office/drawing/2014/main" id="{205D9744-E2DF-F6DF-23A8-FE6C084BD9CE}"/>
              </a:ext>
            </a:extLst>
          </p:cNvPr>
          <p:cNvSpPr txBox="1"/>
          <p:nvPr/>
        </p:nvSpPr>
        <p:spPr>
          <a:xfrm>
            <a:off x="2281904" y="4531542"/>
            <a:ext cx="418704" cy="646331"/>
          </a:xfrm>
          <a:prstGeom prst="rect">
            <a:avLst/>
          </a:prstGeom>
          <a:noFill/>
        </p:spPr>
        <p:txBody>
          <a:bodyPr wrap="none" rtlCol="0">
            <a:spAutoFit/>
          </a:bodyPr>
          <a:lstStyle/>
          <a:p>
            <a:r>
              <a:rPr lang="fr-FR" sz="3600" dirty="0"/>
              <a:t>3</a:t>
            </a:r>
          </a:p>
        </p:txBody>
      </p:sp>
      <p:sp>
        <p:nvSpPr>
          <p:cNvPr id="21" name="ZoneTexte 20">
            <a:extLst>
              <a:ext uri="{FF2B5EF4-FFF2-40B4-BE49-F238E27FC236}">
                <a16:creationId xmlns:a16="http://schemas.microsoft.com/office/drawing/2014/main" id="{4B077C99-A3B8-F75C-C8F5-98014DD0571D}"/>
              </a:ext>
            </a:extLst>
          </p:cNvPr>
          <p:cNvSpPr txBox="1"/>
          <p:nvPr/>
        </p:nvSpPr>
        <p:spPr>
          <a:xfrm>
            <a:off x="1597959" y="3885210"/>
            <a:ext cx="413896" cy="646331"/>
          </a:xfrm>
          <a:prstGeom prst="rect">
            <a:avLst/>
          </a:prstGeom>
          <a:noFill/>
        </p:spPr>
        <p:txBody>
          <a:bodyPr wrap="none" rtlCol="0">
            <a:spAutoFit/>
          </a:bodyPr>
          <a:lstStyle/>
          <a:p>
            <a:r>
              <a:rPr lang="fr-FR" sz="3600" dirty="0"/>
              <a:t>+</a:t>
            </a:r>
          </a:p>
        </p:txBody>
      </p:sp>
      <p:cxnSp>
        <p:nvCxnSpPr>
          <p:cNvPr id="23" name="Connecteur droit 22">
            <a:extLst>
              <a:ext uri="{FF2B5EF4-FFF2-40B4-BE49-F238E27FC236}">
                <a16:creationId xmlns:a16="http://schemas.microsoft.com/office/drawing/2014/main" id="{D7E5EBF9-6DC8-4934-3FCA-47D89ACE02B3}"/>
              </a:ext>
            </a:extLst>
          </p:cNvPr>
          <p:cNvCxnSpPr/>
          <p:nvPr/>
        </p:nvCxnSpPr>
        <p:spPr>
          <a:xfrm>
            <a:off x="1538201" y="4531541"/>
            <a:ext cx="190048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07750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3A4856-780D-99AD-5067-418EAD674EDD}"/>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41980D86-AF63-823F-1D0B-B857838BAE7A}"/>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C0DBD0DE-8016-B10D-98AA-0F9A2AB76728}"/>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13905B19-6AF3-769D-C099-28E59E458536}"/>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9">
            <a:extLst>
              <a:ext uri="{FF2B5EF4-FFF2-40B4-BE49-F238E27FC236}">
                <a16:creationId xmlns:a16="http://schemas.microsoft.com/office/drawing/2014/main" id="{78E77E69-D8A7-5F05-F49C-8B4A61A594E5}"/>
              </a:ext>
            </a:extLst>
          </p:cNvPr>
          <p:cNvSpPr txBox="1"/>
          <p:nvPr/>
        </p:nvSpPr>
        <p:spPr>
          <a:xfrm>
            <a:off x="1714775" y="553030"/>
            <a:ext cx="4145698"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800" dirty="0"/>
              <a:t>Pose et calcule : </a:t>
            </a:r>
          </a:p>
        </p:txBody>
      </p:sp>
      <p:sp>
        <p:nvSpPr>
          <p:cNvPr id="8" name="ZoneTexte 9">
            <a:extLst>
              <a:ext uri="{FF2B5EF4-FFF2-40B4-BE49-F238E27FC236}">
                <a16:creationId xmlns:a16="http://schemas.microsoft.com/office/drawing/2014/main" id="{1182A947-6205-846F-764F-1CC79AAE2978}"/>
              </a:ext>
            </a:extLst>
          </p:cNvPr>
          <p:cNvSpPr txBox="1"/>
          <p:nvPr/>
        </p:nvSpPr>
        <p:spPr>
          <a:xfrm>
            <a:off x="6927533" y="1347894"/>
            <a:ext cx="4893855" cy="37856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800" dirty="0"/>
              <a:t>Quelles pièces pour faire : </a:t>
            </a:r>
          </a:p>
          <a:p>
            <a:endParaRPr lang="fr-FR" sz="4800" dirty="0"/>
          </a:p>
          <a:p>
            <a:endParaRPr lang="fr-FR" sz="4800" dirty="0"/>
          </a:p>
          <a:p>
            <a:pPr algn="ctr"/>
            <a:r>
              <a:rPr lang="fr-FR" sz="4800" dirty="0"/>
              <a:t>1€ 50 centimes</a:t>
            </a:r>
          </a:p>
        </p:txBody>
      </p:sp>
      <p:pic>
        <p:nvPicPr>
          <p:cNvPr id="4098" name="Picture 2">
            <a:extLst>
              <a:ext uri="{FF2B5EF4-FFF2-40B4-BE49-F238E27FC236}">
                <a16:creationId xmlns:a16="http://schemas.microsoft.com/office/drawing/2014/main" id="{8F33626A-5FCB-EC10-04A1-3373747CE0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708" y="232479"/>
            <a:ext cx="1365251" cy="13414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5" name="ZoneTexte 9">
            <a:extLst>
              <a:ext uri="{FF2B5EF4-FFF2-40B4-BE49-F238E27FC236}">
                <a16:creationId xmlns:a16="http://schemas.microsoft.com/office/drawing/2014/main" id="{E1A56480-1CA3-42E7-7C91-F64B0A911214}"/>
              </a:ext>
            </a:extLst>
          </p:cNvPr>
          <p:cNvSpPr txBox="1"/>
          <p:nvPr/>
        </p:nvSpPr>
        <p:spPr>
          <a:xfrm>
            <a:off x="2392550" y="1573917"/>
            <a:ext cx="3362585" cy="483209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400" dirty="0"/>
              <a:t>22 + 14 </a:t>
            </a:r>
          </a:p>
          <a:p>
            <a:endParaRPr lang="fr-FR" sz="4400" dirty="0"/>
          </a:p>
          <a:p>
            <a:r>
              <a:rPr lang="fr-FR" sz="4400" dirty="0"/>
              <a:t>35 + 13 </a:t>
            </a:r>
          </a:p>
          <a:p>
            <a:endParaRPr lang="fr-FR" sz="4400" dirty="0"/>
          </a:p>
          <a:p>
            <a:r>
              <a:rPr lang="fr-FR" sz="4400" dirty="0"/>
              <a:t>41 + 36 </a:t>
            </a:r>
          </a:p>
          <a:p>
            <a:endParaRPr lang="fr-FR" sz="4400" dirty="0"/>
          </a:p>
          <a:p>
            <a:r>
              <a:rPr lang="fr-FR" sz="4400" dirty="0"/>
              <a:t>12 + 4 + 23 </a:t>
            </a:r>
          </a:p>
        </p:txBody>
      </p:sp>
    </p:spTree>
    <p:extLst>
      <p:ext uri="{BB962C8B-B14F-4D97-AF65-F5344CB8AC3E}">
        <p14:creationId xmlns:p14="http://schemas.microsoft.com/office/powerpoint/2010/main" val="32500094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BF3F41-23E4-9528-7ABC-EE98001BAAFB}"/>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2130B3D7-4CE3-28AC-8D99-2893FE1F23B8}"/>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112DC714-4F4C-1988-8034-57A58E3FDB10}"/>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A3B66381-9369-EE9D-CA12-7273A12E4114}"/>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9">
            <a:extLst>
              <a:ext uri="{FF2B5EF4-FFF2-40B4-BE49-F238E27FC236}">
                <a16:creationId xmlns:a16="http://schemas.microsoft.com/office/drawing/2014/main" id="{0C29603B-AC81-B3E8-FBA5-0F6522B43B48}"/>
              </a:ext>
            </a:extLst>
          </p:cNvPr>
          <p:cNvSpPr txBox="1"/>
          <p:nvPr/>
        </p:nvSpPr>
        <p:spPr>
          <a:xfrm>
            <a:off x="1714775" y="553030"/>
            <a:ext cx="4145698"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800" dirty="0"/>
              <a:t>Pose et calcule : </a:t>
            </a:r>
          </a:p>
        </p:txBody>
      </p:sp>
      <p:sp>
        <p:nvSpPr>
          <p:cNvPr id="8" name="ZoneTexte 9">
            <a:extLst>
              <a:ext uri="{FF2B5EF4-FFF2-40B4-BE49-F238E27FC236}">
                <a16:creationId xmlns:a16="http://schemas.microsoft.com/office/drawing/2014/main" id="{0313A6C5-2041-DFAE-9816-25CA6ED9C805}"/>
              </a:ext>
            </a:extLst>
          </p:cNvPr>
          <p:cNvSpPr txBox="1"/>
          <p:nvPr/>
        </p:nvSpPr>
        <p:spPr>
          <a:xfrm>
            <a:off x="6927533" y="1347894"/>
            <a:ext cx="4893855" cy="37856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800" dirty="0"/>
              <a:t>Quelles pièces pour faire : </a:t>
            </a:r>
          </a:p>
          <a:p>
            <a:endParaRPr lang="fr-FR" sz="4800" dirty="0"/>
          </a:p>
          <a:p>
            <a:endParaRPr lang="fr-FR" sz="4800" dirty="0"/>
          </a:p>
          <a:p>
            <a:pPr algn="ctr"/>
            <a:r>
              <a:rPr lang="fr-FR" sz="4800" dirty="0"/>
              <a:t>1€ 25 centimes</a:t>
            </a:r>
          </a:p>
        </p:txBody>
      </p:sp>
      <p:pic>
        <p:nvPicPr>
          <p:cNvPr id="4098" name="Picture 2">
            <a:extLst>
              <a:ext uri="{FF2B5EF4-FFF2-40B4-BE49-F238E27FC236}">
                <a16:creationId xmlns:a16="http://schemas.microsoft.com/office/drawing/2014/main" id="{25F4AA8E-308C-97EA-3D6F-F4A4737B4F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708" y="232479"/>
            <a:ext cx="1365251" cy="13414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5" name="ZoneTexte 9">
            <a:extLst>
              <a:ext uri="{FF2B5EF4-FFF2-40B4-BE49-F238E27FC236}">
                <a16:creationId xmlns:a16="http://schemas.microsoft.com/office/drawing/2014/main" id="{46B960C0-8A3F-112A-0895-84675B5AFF92}"/>
              </a:ext>
            </a:extLst>
          </p:cNvPr>
          <p:cNvSpPr txBox="1"/>
          <p:nvPr/>
        </p:nvSpPr>
        <p:spPr>
          <a:xfrm>
            <a:off x="2392550" y="1573917"/>
            <a:ext cx="3362585" cy="483209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400" dirty="0"/>
              <a:t>22 + 14 </a:t>
            </a:r>
          </a:p>
          <a:p>
            <a:endParaRPr lang="fr-FR" sz="4400" dirty="0"/>
          </a:p>
          <a:p>
            <a:r>
              <a:rPr lang="fr-FR" sz="4400" dirty="0"/>
              <a:t>35 + 13 </a:t>
            </a:r>
          </a:p>
          <a:p>
            <a:endParaRPr lang="fr-FR" sz="4400" dirty="0"/>
          </a:p>
          <a:p>
            <a:r>
              <a:rPr lang="fr-FR" sz="4400" dirty="0"/>
              <a:t>41 + 36 </a:t>
            </a:r>
          </a:p>
          <a:p>
            <a:endParaRPr lang="fr-FR" sz="4400" dirty="0"/>
          </a:p>
          <a:p>
            <a:r>
              <a:rPr lang="fr-FR" sz="4400" dirty="0"/>
              <a:t>12 + 4 + 23 </a:t>
            </a:r>
          </a:p>
        </p:txBody>
      </p:sp>
    </p:spTree>
    <p:extLst>
      <p:ext uri="{BB962C8B-B14F-4D97-AF65-F5344CB8AC3E}">
        <p14:creationId xmlns:p14="http://schemas.microsoft.com/office/powerpoint/2010/main" val="218411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437BAB-BB69-3ED4-2083-C645A21C9611}"/>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92EFFC6F-BB2D-FB38-9C76-B2EC9E8FF67E}"/>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D0192482-6C71-212E-8CFC-48A7FC1BF869}"/>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56FC703A-4783-7F73-2F1E-F19399C7BD8D}"/>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9">
            <a:extLst>
              <a:ext uri="{FF2B5EF4-FFF2-40B4-BE49-F238E27FC236}">
                <a16:creationId xmlns:a16="http://schemas.microsoft.com/office/drawing/2014/main" id="{32E0EB05-023D-C000-FF1B-42072104374F}"/>
              </a:ext>
            </a:extLst>
          </p:cNvPr>
          <p:cNvSpPr txBox="1"/>
          <p:nvPr/>
        </p:nvSpPr>
        <p:spPr>
          <a:xfrm>
            <a:off x="1714775" y="553030"/>
            <a:ext cx="4145698"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800" dirty="0"/>
              <a:t>Pose et calcule : </a:t>
            </a:r>
          </a:p>
        </p:txBody>
      </p:sp>
      <p:pic>
        <p:nvPicPr>
          <p:cNvPr id="4098" name="Picture 2">
            <a:extLst>
              <a:ext uri="{FF2B5EF4-FFF2-40B4-BE49-F238E27FC236}">
                <a16:creationId xmlns:a16="http://schemas.microsoft.com/office/drawing/2014/main" id="{FF2DA94D-9262-9237-2A1A-B06B4A3F2F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708" y="232479"/>
            <a:ext cx="1365251" cy="13414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5" name="ZoneTexte 9">
            <a:extLst>
              <a:ext uri="{FF2B5EF4-FFF2-40B4-BE49-F238E27FC236}">
                <a16:creationId xmlns:a16="http://schemas.microsoft.com/office/drawing/2014/main" id="{7898F7CA-D161-7F81-0D82-17B2D6D4743E}"/>
              </a:ext>
            </a:extLst>
          </p:cNvPr>
          <p:cNvSpPr txBox="1"/>
          <p:nvPr/>
        </p:nvSpPr>
        <p:spPr>
          <a:xfrm>
            <a:off x="2392550" y="1573917"/>
            <a:ext cx="3362585" cy="483209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400" dirty="0"/>
              <a:t>22 + 14 </a:t>
            </a:r>
          </a:p>
          <a:p>
            <a:endParaRPr lang="fr-FR" sz="4400" dirty="0"/>
          </a:p>
          <a:p>
            <a:r>
              <a:rPr lang="fr-FR" sz="4400" dirty="0"/>
              <a:t>35 + 13 </a:t>
            </a:r>
          </a:p>
          <a:p>
            <a:endParaRPr lang="fr-FR" sz="4400" dirty="0"/>
          </a:p>
          <a:p>
            <a:r>
              <a:rPr lang="fr-FR" sz="4400" dirty="0"/>
              <a:t>41 + 36 </a:t>
            </a:r>
          </a:p>
          <a:p>
            <a:endParaRPr lang="fr-FR" sz="4400" dirty="0"/>
          </a:p>
          <a:p>
            <a:r>
              <a:rPr lang="fr-FR" sz="4400" dirty="0"/>
              <a:t>12 + 4 + 23 </a:t>
            </a:r>
          </a:p>
        </p:txBody>
      </p:sp>
      <p:sp>
        <p:nvSpPr>
          <p:cNvPr id="6" name="ZoneTexte 9">
            <a:extLst>
              <a:ext uri="{FF2B5EF4-FFF2-40B4-BE49-F238E27FC236}">
                <a16:creationId xmlns:a16="http://schemas.microsoft.com/office/drawing/2014/main" id="{C431C0F5-E05D-E6D5-DF07-EEE5ECED150A}"/>
              </a:ext>
            </a:extLst>
          </p:cNvPr>
          <p:cNvSpPr txBox="1"/>
          <p:nvPr/>
        </p:nvSpPr>
        <p:spPr>
          <a:xfrm>
            <a:off x="6202679" y="3274790"/>
            <a:ext cx="5698375" cy="169277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p>
          <a:p>
            <a:r>
              <a:rPr lang="fr-FR" sz="2600" b="1" dirty="0"/>
              <a:t>	Les Petits marchands</a:t>
            </a:r>
          </a:p>
          <a:p>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pic>
        <p:nvPicPr>
          <p:cNvPr id="7" name="Picture 2">
            <a:extLst>
              <a:ext uri="{FF2B5EF4-FFF2-40B4-BE49-F238E27FC236}">
                <a16:creationId xmlns:a16="http://schemas.microsoft.com/office/drawing/2014/main" id="{BFF11530-6ADC-F4E9-8312-2C30EAC675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4878" y="42285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5458361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72955F14-1489-BD09-B61F-5258E9FE428E}"/>
              </a:ext>
            </a:extLst>
          </p:cNvPr>
          <p:cNvPicPr>
            <a:picLocks noChangeAspect="1"/>
          </p:cNvPicPr>
          <p:nvPr/>
        </p:nvPicPr>
        <p:blipFill>
          <a:blip r:embed="rId3"/>
          <a:srcRect t="13596" b="13650"/>
          <a:stretch>
            <a:fillRect/>
          </a:stretch>
        </p:blipFill>
        <p:spPr>
          <a:xfrm>
            <a:off x="10815918" y="316014"/>
            <a:ext cx="1038797" cy="755747"/>
          </a:xfrm>
          <a:prstGeom prst="rect">
            <a:avLst/>
          </a:prstGeom>
        </p:spPr>
      </p:pic>
      <p:cxnSp>
        <p:nvCxnSpPr>
          <p:cNvPr id="2" name="Connecteur droit 1">
            <a:extLst>
              <a:ext uri="{FF2B5EF4-FFF2-40B4-BE49-F238E27FC236}">
                <a16:creationId xmlns:a16="http://schemas.microsoft.com/office/drawing/2014/main" id="{97D00C07-8F8B-58DE-8A4E-C23C84CE9C6A}"/>
              </a:ext>
            </a:extLst>
          </p:cNvPr>
          <p:cNvCxnSpPr>
            <a:cxnSpLocks/>
          </p:cNvCxnSpPr>
          <p:nvPr/>
        </p:nvCxnSpPr>
        <p:spPr>
          <a:xfrm>
            <a:off x="6096000" y="779318"/>
            <a:ext cx="0" cy="5649762"/>
          </a:xfrm>
          <a:prstGeom prst="line">
            <a:avLst/>
          </a:prstGeom>
          <a:ln w="57150"/>
        </p:spPr>
        <p:style>
          <a:lnRef idx="1">
            <a:schemeClr val="dk1"/>
          </a:lnRef>
          <a:fillRef idx="0">
            <a:schemeClr val="dk1"/>
          </a:fillRef>
          <a:effectRef idx="0">
            <a:schemeClr val="dk1"/>
          </a:effectRef>
          <a:fontRef idx="minor">
            <a:schemeClr val="tx1"/>
          </a:fontRef>
        </p:style>
      </p:cxnSp>
      <p:sp>
        <p:nvSpPr>
          <p:cNvPr id="4" name="Titre 1">
            <a:extLst>
              <a:ext uri="{FF2B5EF4-FFF2-40B4-BE49-F238E27FC236}">
                <a16:creationId xmlns:a16="http://schemas.microsoft.com/office/drawing/2014/main" id="{7C3A79F4-A420-D62D-6775-A5BC437C4575}"/>
              </a:ext>
            </a:extLst>
          </p:cNvPr>
          <p:cNvSpPr>
            <a:spLocks noGrp="1"/>
          </p:cNvSpPr>
          <p:nvPr/>
        </p:nvSpPr>
        <p:spPr>
          <a:xfrm>
            <a:off x="699755" y="1071761"/>
            <a:ext cx="5734046" cy="6471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3200" dirty="0"/>
              <a:t>Ecris les nombres manquants. </a:t>
            </a:r>
          </a:p>
        </p:txBody>
      </p:sp>
      <p:sp>
        <p:nvSpPr>
          <p:cNvPr id="7" name="Titre 1">
            <a:extLst>
              <a:ext uri="{FF2B5EF4-FFF2-40B4-BE49-F238E27FC236}">
                <a16:creationId xmlns:a16="http://schemas.microsoft.com/office/drawing/2014/main" id="{E1645145-D064-A227-BF96-0BDB71146BA4}"/>
              </a:ext>
            </a:extLst>
          </p:cNvPr>
          <p:cNvSpPr txBox="1">
            <a:spLocks/>
          </p:cNvSpPr>
          <p:nvPr/>
        </p:nvSpPr>
        <p:spPr>
          <a:xfrm>
            <a:off x="6228932" y="1071761"/>
            <a:ext cx="6053122" cy="972186"/>
          </a:xfrm>
          <a:prstGeom prst="rect">
            <a:avLst/>
          </a:prstGeom>
        </p:spPr>
        <p:txBody>
          <a:bodyPr vert="horz" lIns="91440" tIns="45720" rIns="91440" bIns="45720" rtlCol="0" anchor="ctr">
            <a:normAutofit fontScale="97500"/>
          </a:bodyPr>
          <a:lstStyle>
            <a:defPPr>
              <a:defRPr lang="en-US"/>
            </a:defPPr>
            <a:lvl1pPr marL="0" algn="l" defTabSz="914400" rtl="0" eaLnBrk="1" latinLnBrk="0" hangingPunct="1">
              <a:lnSpc>
                <a:spcPct val="90000"/>
              </a:lnSpc>
              <a:spcBef>
                <a:spcPct val="0"/>
              </a:spcBef>
              <a:buNone/>
              <a:defRPr sz="3600" kern="1200">
                <a:solidFill>
                  <a:schemeClr val="tx1"/>
                </a:solidFill>
                <a:latin typeface="+mn-lt"/>
                <a:ea typeface="+mj-ea"/>
                <a:cs typeface="+mj-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800" dirty="0"/>
              <a:t>Observe et trouve comment la droite est graduée.</a:t>
            </a:r>
          </a:p>
        </p:txBody>
      </p:sp>
      <p:pic>
        <p:nvPicPr>
          <p:cNvPr id="9" name="Image 8">
            <a:extLst>
              <a:ext uri="{FF2B5EF4-FFF2-40B4-BE49-F238E27FC236}">
                <a16:creationId xmlns:a16="http://schemas.microsoft.com/office/drawing/2014/main" id="{1DD82185-8788-A0DA-4D1F-C98218C90E53}"/>
              </a:ext>
            </a:extLst>
          </p:cNvPr>
          <p:cNvPicPr>
            <a:picLocks noChangeAspect="1"/>
          </p:cNvPicPr>
          <p:nvPr/>
        </p:nvPicPr>
        <p:blipFill>
          <a:blip r:embed="rId4"/>
          <a:stretch>
            <a:fillRect/>
          </a:stretch>
        </p:blipFill>
        <p:spPr>
          <a:xfrm>
            <a:off x="134361" y="3604199"/>
            <a:ext cx="5734046" cy="752895"/>
          </a:xfrm>
          <a:prstGeom prst="rect">
            <a:avLst/>
          </a:prstGeom>
        </p:spPr>
      </p:pic>
      <p:pic>
        <p:nvPicPr>
          <p:cNvPr id="16" name="Image 15">
            <a:extLst>
              <a:ext uri="{FF2B5EF4-FFF2-40B4-BE49-F238E27FC236}">
                <a16:creationId xmlns:a16="http://schemas.microsoft.com/office/drawing/2014/main" id="{F84B0E20-C4B6-01B9-E7BC-BF4733F317A6}"/>
              </a:ext>
            </a:extLst>
          </p:cNvPr>
          <p:cNvPicPr>
            <a:picLocks noChangeAspect="1"/>
          </p:cNvPicPr>
          <p:nvPr/>
        </p:nvPicPr>
        <p:blipFill>
          <a:blip r:embed="rId5"/>
          <a:stretch>
            <a:fillRect/>
          </a:stretch>
        </p:blipFill>
        <p:spPr>
          <a:xfrm>
            <a:off x="6512055" y="3201380"/>
            <a:ext cx="5486875" cy="1348857"/>
          </a:xfrm>
          <a:prstGeom prst="rect">
            <a:avLst/>
          </a:prstGeom>
        </p:spPr>
      </p:pic>
    </p:spTree>
    <p:extLst>
      <p:ext uri="{BB962C8B-B14F-4D97-AF65-F5344CB8AC3E}">
        <p14:creationId xmlns:p14="http://schemas.microsoft.com/office/powerpoint/2010/main" val="362657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025FC-4D08-DC76-9CEA-01F9F73C5598}"/>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303A04F6-F91B-4AD7-E67E-247A9ECD4063}"/>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72E4E624-E214-696A-F59C-D58640C3265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1AC0197F-01EB-B7C2-A95F-12B4961FA7D8}"/>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62892F4E-D54B-59CA-1F68-FCBA5B8CE8B9}"/>
              </a:ext>
            </a:extLst>
          </p:cNvPr>
          <p:cNvPicPr>
            <a:picLocks noChangeAspect="1"/>
          </p:cNvPicPr>
          <p:nvPr/>
        </p:nvPicPr>
        <p:blipFill>
          <a:blip r:embed="rId3"/>
          <a:srcRect t="13596" b="13650"/>
          <a:stretch>
            <a:fillRect/>
          </a:stretch>
        </p:blipFill>
        <p:spPr>
          <a:xfrm>
            <a:off x="10815918" y="316014"/>
            <a:ext cx="1038797" cy="755747"/>
          </a:xfrm>
          <a:prstGeom prst="rect">
            <a:avLst/>
          </a:prstGeom>
        </p:spPr>
      </p:pic>
      <p:cxnSp>
        <p:nvCxnSpPr>
          <p:cNvPr id="2" name="Connecteur droit 1">
            <a:extLst>
              <a:ext uri="{FF2B5EF4-FFF2-40B4-BE49-F238E27FC236}">
                <a16:creationId xmlns:a16="http://schemas.microsoft.com/office/drawing/2014/main" id="{3A4AA181-9C94-3BDE-7EA3-8D07D8809B02}"/>
              </a:ext>
            </a:extLst>
          </p:cNvPr>
          <p:cNvCxnSpPr>
            <a:cxnSpLocks/>
          </p:cNvCxnSpPr>
          <p:nvPr/>
        </p:nvCxnSpPr>
        <p:spPr>
          <a:xfrm>
            <a:off x="6096000" y="779318"/>
            <a:ext cx="0" cy="5649762"/>
          </a:xfrm>
          <a:prstGeom prst="line">
            <a:avLst/>
          </a:prstGeom>
          <a:ln w="57150"/>
        </p:spPr>
        <p:style>
          <a:lnRef idx="1">
            <a:schemeClr val="dk1"/>
          </a:lnRef>
          <a:fillRef idx="0">
            <a:schemeClr val="dk1"/>
          </a:fillRef>
          <a:effectRef idx="0">
            <a:schemeClr val="dk1"/>
          </a:effectRef>
          <a:fontRef idx="minor">
            <a:schemeClr val="tx1"/>
          </a:fontRef>
        </p:style>
      </p:cxnSp>
      <p:sp>
        <p:nvSpPr>
          <p:cNvPr id="4" name="Titre 1">
            <a:extLst>
              <a:ext uri="{FF2B5EF4-FFF2-40B4-BE49-F238E27FC236}">
                <a16:creationId xmlns:a16="http://schemas.microsoft.com/office/drawing/2014/main" id="{FCCDD251-9357-F5DA-3D71-EC2226512A55}"/>
              </a:ext>
            </a:extLst>
          </p:cNvPr>
          <p:cNvSpPr>
            <a:spLocks noGrp="1"/>
          </p:cNvSpPr>
          <p:nvPr/>
        </p:nvSpPr>
        <p:spPr>
          <a:xfrm>
            <a:off x="699755" y="1071761"/>
            <a:ext cx="5734046" cy="6471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3200" dirty="0"/>
              <a:t>Écris le nombre.</a:t>
            </a:r>
          </a:p>
        </p:txBody>
      </p:sp>
      <p:sp>
        <p:nvSpPr>
          <p:cNvPr id="7" name="Titre 1">
            <a:extLst>
              <a:ext uri="{FF2B5EF4-FFF2-40B4-BE49-F238E27FC236}">
                <a16:creationId xmlns:a16="http://schemas.microsoft.com/office/drawing/2014/main" id="{E43C9C60-AA64-B824-1544-7044ABFEFCDB}"/>
              </a:ext>
            </a:extLst>
          </p:cNvPr>
          <p:cNvSpPr txBox="1">
            <a:spLocks/>
          </p:cNvSpPr>
          <p:nvPr/>
        </p:nvSpPr>
        <p:spPr>
          <a:xfrm>
            <a:off x="6228931" y="909220"/>
            <a:ext cx="6053122" cy="972186"/>
          </a:xfrm>
          <a:prstGeom prst="rect">
            <a:avLst/>
          </a:prstGeom>
        </p:spPr>
        <p:txBody>
          <a:bodyPr vert="horz" lIns="91440" tIns="45720" rIns="91440" bIns="45720" rtlCol="0" anchor="ctr">
            <a:normAutofit fontScale="97500"/>
          </a:bodyPr>
          <a:lstStyle>
            <a:defPPr>
              <a:defRPr lang="en-US"/>
            </a:defPPr>
            <a:lvl1pPr marL="0" algn="l" defTabSz="914400" rtl="0" eaLnBrk="1" latinLnBrk="0" hangingPunct="1">
              <a:lnSpc>
                <a:spcPct val="90000"/>
              </a:lnSpc>
              <a:spcBef>
                <a:spcPct val="0"/>
              </a:spcBef>
              <a:buNone/>
              <a:defRPr sz="3600" kern="1200">
                <a:solidFill>
                  <a:schemeClr val="tx1"/>
                </a:solidFill>
                <a:latin typeface="+mn-lt"/>
                <a:ea typeface="+mj-ea"/>
                <a:cs typeface="+mj-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3200" dirty="0"/>
              <a:t>Écris le nombre.</a:t>
            </a:r>
          </a:p>
        </p:txBody>
      </p:sp>
      <p:pic>
        <p:nvPicPr>
          <p:cNvPr id="6" name="Image 5">
            <a:extLst>
              <a:ext uri="{FF2B5EF4-FFF2-40B4-BE49-F238E27FC236}">
                <a16:creationId xmlns:a16="http://schemas.microsoft.com/office/drawing/2014/main" id="{4DED1088-BECD-8246-6FEF-D4E663421A38}"/>
              </a:ext>
            </a:extLst>
          </p:cNvPr>
          <p:cNvPicPr>
            <a:picLocks noChangeAspect="1"/>
          </p:cNvPicPr>
          <p:nvPr/>
        </p:nvPicPr>
        <p:blipFill>
          <a:blip r:embed="rId4"/>
          <a:stretch>
            <a:fillRect/>
          </a:stretch>
        </p:blipFill>
        <p:spPr>
          <a:xfrm>
            <a:off x="107237" y="3429000"/>
            <a:ext cx="5747348" cy="529936"/>
          </a:xfrm>
          <a:prstGeom prst="rect">
            <a:avLst/>
          </a:prstGeom>
        </p:spPr>
      </p:pic>
      <p:pic>
        <p:nvPicPr>
          <p:cNvPr id="12" name="Image 11">
            <a:extLst>
              <a:ext uri="{FF2B5EF4-FFF2-40B4-BE49-F238E27FC236}">
                <a16:creationId xmlns:a16="http://schemas.microsoft.com/office/drawing/2014/main" id="{DB8A6CCB-3D8E-4564-CEBF-43DFFCD11C91}"/>
              </a:ext>
            </a:extLst>
          </p:cNvPr>
          <p:cNvPicPr>
            <a:picLocks noChangeAspect="1"/>
          </p:cNvPicPr>
          <p:nvPr/>
        </p:nvPicPr>
        <p:blipFill>
          <a:blip r:embed="rId5"/>
          <a:stretch>
            <a:fillRect/>
          </a:stretch>
        </p:blipFill>
        <p:spPr>
          <a:xfrm>
            <a:off x="6287290" y="3075300"/>
            <a:ext cx="5653253" cy="1372009"/>
          </a:xfrm>
          <a:prstGeom prst="rect">
            <a:avLst/>
          </a:prstGeom>
        </p:spPr>
      </p:pic>
    </p:spTree>
    <p:extLst>
      <p:ext uri="{BB962C8B-B14F-4D97-AF65-F5344CB8AC3E}">
        <p14:creationId xmlns:p14="http://schemas.microsoft.com/office/powerpoint/2010/main" val="10719786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87D7BE-FB2F-471A-37D4-70AF18B786D8}"/>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9B95DE1A-98DC-1839-3387-FB6BFB309626}"/>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BCF28621-D2AA-B211-B5E7-72746E34A23D}"/>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C39228B7-DE18-0362-5841-96FAA4A4A1A0}"/>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E098D9B8-D1ED-4B44-C82F-596CED32B6F1}"/>
              </a:ext>
            </a:extLst>
          </p:cNvPr>
          <p:cNvPicPr>
            <a:picLocks noChangeAspect="1"/>
          </p:cNvPicPr>
          <p:nvPr/>
        </p:nvPicPr>
        <p:blipFill>
          <a:blip r:embed="rId3"/>
          <a:srcRect t="13596" b="13650"/>
          <a:stretch>
            <a:fillRect/>
          </a:stretch>
        </p:blipFill>
        <p:spPr>
          <a:xfrm>
            <a:off x="10815918" y="316014"/>
            <a:ext cx="1038797" cy="755747"/>
          </a:xfrm>
          <a:prstGeom prst="rect">
            <a:avLst/>
          </a:prstGeom>
        </p:spPr>
      </p:pic>
      <p:cxnSp>
        <p:nvCxnSpPr>
          <p:cNvPr id="2" name="Connecteur droit 1">
            <a:extLst>
              <a:ext uri="{FF2B5EF4-FFF2-40B4-BE49-F238E27FC236}">
                <a16:creationId xmlns:a16="http://schemas.microsoft.com/office/drawing/2014/main" id="{4A90AD1A-869C-D787-B6BB-AE15A9FDF88C}"/>
              </a:ext>
            </a:extLst>
          </p:cNvPr>
          <p:cNvCxnSpPr>
            <a:cxnSpLocks/>
          </p:cNvCxnSpPr>
          <p:nvPr/>
        </p:nvCxnSpPr>
        <p:spPr>
          <a:xfrm>
            <a:off x="6096000" y="779318"/>
            <a:ext cx="0" cy="5649762"/>
          </a:xfrm>
          <a:prstGeom prst="line">
            <a:avLst/>
          </a:prstGeom>
          <a:ln w="57150"/>
        </p:spPr>
        <p:style>
          <a:lnRef idx="1">
            <a:schemeClr val="dk1"/>
          </a:lnRef>
          <a:fillRef idx="0">
            <a:schemeClr val="dk1"/>
          </a:fillRef>
          <a:effectRef idx="0">
            <a:schemeClr val="dk1"/>
          </a:effectRef>
          <a:fontRef idx="minor">
            <a:schemeClr val="tx1"/>
          </a:fontRef>
        </p:style>
      </p:cxnSp>
      <p:sp>
        <p:nvSpPr>
          <p:cNvPr id="4" name="Titre 1">
            <a:extLst>
              <a:ext uri="{FF2B5EF4-FFF2-40B4-BE49-F238E27FC236}">
                <a16:creationId xmlns:a16="http://schemas.microsoft.com/office/drawing/2014/main" id="{A8C7F6F6-A3B8-D4D9-CC22-ED9004136DF6}"/>
              </a:ext>
            </a:extLst>
          </p:cNvPr>
          <p:cNvSpPr>
            <a:spLocks noGrp="1"/>
          </p:cNvSpPr>
          <p:nvPr/>
        </p:nvSpPr>
        <p:spPr>
          <a:xfrm>
            <a:off x="699755" y="1071761"/>
            <a:ext cx="5734046" cy="6471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3200" dirty="0"/>
              <a:t>Écris le nombre.</a:t>
            </a:r>
          </a:p>
        </p:txBody>
      </p:sp>
      <p:sp>
        <p:nvSpPr>
          <p:cNvPr id="7" name="Titre 1">
            <a:extLst>
              <a:ext uri="{FF2B5EF4-FFF2-40B4-BE49-F238E27FC236}">
                <a16:creationId xmlns:a16="http://schemas.microsoft.com/office/drawing/2014/main" id="{7017BD3D-64F0-D9AA-EFEA-FFD68A398CC7}"/>
              </a:ext>
            </a:extLst>
          </p:cNvPr>
          <p:cNvSpPr txBox="1">
            <a:spLocks/>
          </p:cNvSpPr>
          <p:nvPr/>
        </p:nvSpPr>
        <p:spPr>
          <a:xfrm>
            <a:off x="6228931" y="909220"/>
            <a:ext cx="6053122" cy="972186"/>
          </a:xfrm>
          <a:prstGeom prst="rect">
            <a:avLst/>
          </a:prstGeom>
        </p:spPr>
        <p:txBody>
          <a:bodyPr vert="horz" lIns="91440" tIns="45720" rIns="91440" bIns="45720" rtlCol="0" anchor="ctr">
            <a:normAutofit fontScale="97500"/>
          </a:bodyPr>
          <a:lstStyle>
            <a:defPPr>
              <a:defRPr lang="en-US"/>
            </a:defPPr>
            <a:lvl1pPr marL="0" algn="l" defTabSz="914400" rtl="0" eaLnBrk="1" latinLnBrk="0" hangingPunct="1">
              <a:lnSpc>
                <a:spcPct val="90000"/>
              </a:lnSpc>
              <a:spcBef>
                <a:spcPct val="0"/>
              </a:spcBef>
              <a:buNone/>
              <a:defRPr sz="3600" kern="1200">
                <a:solidFill>
                  <a:schemeClr val="tx1"/>
                </a:solidFill>
                <a:latin typeface="+mn-lt"/>
                <a:ea typeface="+mj-ea"/>
                <a:cs typeface="+mj-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3200" dirty="0"/>
              <a:t>Écris le nombre.</a:t>
            </a:r>
          </a:p>
        </p:txBody>
      </p:sp>
      <p:pic>
        <p:nvPicPr>
          <p:cNvPr id="8" name="Image 7">
            <a:extLst>
              <a:ext uri="{FF2B5EF4-FFF2-40B4-BE49-F238E27FC236}">
                <a16:creationId xmlns:a16="http://schemas.microsoft.com/office/drawing/2014/main" id="{EDFCC6DE-019D-AD70-2579-52DEC9B20245}"/>
              </a:ext>
            </a:extLst>
          </p:cNvPr>
          <p:cNvPicPr>
            <a:picLocks noChangeAspect="1"/>
          </p:cNvPicPr>
          <p:nvPr/>
        </p:nvPicPr>
        <p:blipFill>
          <a:blip r:embed="rId4"/>
          <a:stretch>
            <a:fillRect/>
          </a:stretch>
        </p:blipFill>
        <p:spPr>
          <a:xfrm>
            <a:off x="251457" y="3761304"/>
            <a:ext cx="5483399" cy="497064"/>
          </a:xfrm>
          <a:prstGeom prst="rect">
            <a:avLst/>
          </a:prstGeom>
        </p:spPr>
      </p:pic>
      <p:pic>
        <p:nvPicPr>
          <p:cNvPr id="14" name="Image 13">
            <a:extLst>
              <a:ext uri="{FF2B5EF4-FFF2-40B4-BE49-F238E27FC236}">
                <a16:creationId xmlns:a16="http://schemas.microsoft.com/office/drawing/2014/main" id="{E5681407-1CBC-1FC0-CB14-E981957D9DD6}"/>
              </a:ext>
            </a:extLst>
          </p:cNvPr>
          <p:cNvPicPr>
            <a:picLocks noChangeAspect="1"/>
          </p:cNvPicPr>
          <p:nvPr/>
        </p:nvPicPr>
        <p:blipFill>
          <a:blip r:embed="rId5"/>
          <a:stretch>
            <a:fillRect/>
          </a:stretch>
        </p:blipFill>
        <p:spPr>
          <a:xfrm>
            <a:off x="6534581" y="3198235"/>
            <a:ext cx="5385329" cy="1446501"/>
          </a:xfrm>
          <a:prstGeom prst="rect">
            <a:avLst/>
          </a:prstGeom>
        </p:spPr>
      </p:pic>
    </p:spTree>
    <p:extLst>
      <p:ext uri="{BB962C8B-B14F-4D97-AF65-F5344CB8AC3E}">
        <p14:creationId xmlns:p14="http://schemas.microsoft.com/office/powerpoint/2010/main" val="186678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CF3687-6AF5-A510-B7D5-B6AB7744194F}"/>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D6AB788E-BB6C-309D-6347-D6BB06FE8B3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16902D1A-4B7E-26FB-F1CD-4490EED3FA68}"/>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56BC3B2C-5EED-849C-708B-06D4DB5958B1}"/>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EA1C2FA3-E7E3-EEFC-7E43-327413DBFC6C}"/>
              </a:ext>
            </a:extLst>
          </p:cNvPr>
          <p:cNvPicPr>
            <a:picLocks noChangeAspect="1"/>
          </p:cNvPicPr>
          <p:nvPr/>
        </p:nvPicPr>
        <p:blipFill>
          <a:blip r:embed="rId3"/>
          <a:srcRect t="13596" b="13650"/>
          <a:stretch>
            <a:fillRect/>
          </a:stretch>
        </p:blipFill>
        <p:spPr>
          <a:xfrm>
            <a:off x="10815918" y="316014"/>
            <a:ext cx="1038797" cy="755747"/>
          </a:xfrm>
          <a:prstGeom prst="rect">
            <a:avLst/>
          </a:prstGeom>
        </p:spPr>
      </p:pic>
      <p:cxnSp>
        <p:nvCxnSpPr>
          <p:cNvPr id="2" name="Connecteur droit 1">
            <a:extLst>
              <a:ext uri="{FF2B5EF4-FFF2-40B4-BE49-F238E27FC236}">
                <a16:creationId xmlns:a16="http://schemas.microsoft.com/office/drawing/2014/main" id="{4DEEB33B-9A79-F82C-72B5-4667957DB77C}"/>
              </a:ext>
            </a:extLst>
          </p:cNvPr>
          <p:cNvCxnSpPr>
            <a:cxnSpLocks/>
          </p:cNvCxnSpPr>
          <p:nvPr/>
        </p:nvCxnSpPr>
        <p:spPr>
          <a:xfrm>
            <a:off x="6096000" y="779318"/>
            <a:ext cx="0" cy="5649762"/>
          </a:xfrm>
          <a:prstGeom prst="line">
            <a:avLst/>
          </a:prstGeom>
          <a:ln w="57150"/>
        </p:spPr>
        <p:style>
          <a:lnRef idx="1">
            <a:schemeClr val="dk1"/>
          </a:lnRef>
          <a:fillRef idx="0">
            <a:schemeClr val="dk1"/>
          </a:fillRef>
          <a:effectRef idx="0">
            <a:schemeClr val="dk1"/>
          </a:effectRef>
          <a:fontRef idx="minor">
            <a:schemeClr val="tx1"/>
          </a:fontRef>
        </p:style>
      </p:cxnSp>
      <p:sp>
        <p:nvSpPr>
          <p:cNvPr id="4" name="Titre 1">
            <a:extLst>
              <a:ext uri="{FF2B5EF4-FFF2-40B4-BE49-F238E27FC236}">
                <a16:creationId xmlns:a16="http://schemas.microsoft.com/office/drawing/2014/main" id="{BB31E787-5464-A511-C557-BDB0EDE5F0C8}"/>
              </a:ext>
            </a:extLst>
          </p:cNvPr>
          <p:cNvSpPr>
            <a:spLocks noGrp="1"/>
          </p:cNvSpPr>
          <p:nvPr/>
        </p:nvSpPr>
        <p:spPr>
          <a:xfrm>
            <a:off x="699755" y="1071761"/>
            <a:ext cx="5734046" cy="6471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3200" dirty="0"/>
              <a:t>Écris le nombre.</a:t>
            </a:r>
          </a:p>
        </p:txBody>
      </p:sp>
      <p:sp>
        <p:nvSpPr>
          <p:cNvPr id="7" name="Titre 1">
            <a:extLst>
              <a:ext uri="{FF2B5EF4-FFF2-40B4-BE49-F238E27FC236}">
                <a16:creationId xmlns:a16="http://schemas.microsoft.com/office/drawing/2014/main" id="{BB80BABF-EC53-1AAF-7AE7-2FD0CB9EDFA6}"/>
              </a:ext>
            </a:extLst>
          </p:cNvPr>
          <p:cNvSpPr txBox="1">
            <a:spLocks/>
          </p:cNvSpPr>
          <p:nvPr/>
        </p:nvSpPr>
        <p:spPr>
          <a:xfrm>
            <a:off x="6228931" y="909220"/>
            <a:ext cx="6053122" cy="972186"/>
          </a:xfrm>
          <a:prstGeom prst="rect">
            <a:avLst/>
          </a:prstGeom>
        </p:spPr>
        <p:txBody>
          <a:bodyPr vert="horz" lIns="91440" tIns="45720" rIns="91440" bIns="45720" rtlCol="0" anchor="ctr">
            <a:normAutofit fontScale="97500"/>
          </a:bodyPr>
          <a:lstStyle>
            <a:defPPr>
              <a:defRPr lang="en-US"/>
            </a:defPPr>
            <a:lvl1pPr marL="0" algn="l" defTabSz="914400" rtl="0" eaLnBrk="1" latinLnBrk="0" hangingPunct="1">
              <a:lnSpc>
                <a:spcPct val="90000"/>
              </a:lnSpc>
              <a:spcBef>
                <a:spcPct val="0"/>
              </a:spcBef>
              <a:buNone/>
              <a:defRPr sz="3600" kern="1200">
                <a:solidFill>
                  <a:schemeClr val="tx1"/>
                </a:solidFill>
                <a:latin typeface="+mn-lt"/>
                <a:ea typeface="+mj-ea"/>
                <a:cs typeface="+mj-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3200" dirty="0"/>
              <a:t>Écris le nombre.</a:t>
            </a:r>
          </a:p>
        </p:txBody>
      </p:sp>
      <p:pic>
        <p:nvPicPr>
          <p:cNvPr id="6" name="Image 5">
            <a:extLst>
              <a:ext uri="{FF2B5EF4-FFF2-40B4-BE49-F238E27FC236}">
                <a16:creationId xmlns:a16="http://schemas.microsoft.com/office/drawing/2014/main" id="{ED7CCF76-0E4F-61E3-ADC7-33E122A62801}"/>
              </a:ext>
            </a:extLst>
          </p:cNvPr>
          <p:cNvPicPr>
            <a:picLocks noChangeAspect="1"/>
          </p:cNvPicPr>
          <p:nvPr/>
        </p:nvPicPr>
        <p:blipFill>
          <a:blip r:embed="rId4"/>
          <a:stretch>
            <a:fillRect/>
          </a:stretch>
        </p:blipFill>
        <p:spPr>
          <a:xfrm>
            <a:off x="72736" y="3380492"/>
            <a:ext cx="5888347" cy="522261"/>
          </a:xfrm>
          <a:prstGeom prst="rect">
            <a:avLst/>
          </a:prstGeom>
        </p:spPr>
      </p:pic>
      <p:pic>
        <p:nvPicPr>
          <p:cNvPr id="12" name="Image 11">
            <a:extLst>
              <a:ext uri="{FF2B5EF4-FFF2-40B4-BE49-F238E27FC236}">
                <a16:creationId xmlns:a16="http://schemas.microsoft.com/office/drawing/2014/main" id="{AC4767E2-2ACB-1302-313F-D43AB6A402B1}"/>
              </a:ext>
            </a:extLst>
          </p:cNvPr>
          <p:cNvPicPr>
            <a:picLocks noChangeAspect="1"/>
          </p:cNvPicPr>
          <p:nvPr/>
        </p:nvPicPr>
        <p:blipFill>
          <a:blip r:embed="rId5"/>
          <a:stretch>
            <a:fillRect/>
          </a:stretch>
        </p:blipFill>
        <p:spPr>
          <a:xfrm>
            <a:off x="6228932" y="3005297"/>
            <a:ext cx="5793350" cy="1016270"/>
          </a:xfrm>
          <a:prstGeom prst="rect">
            <a:avLst/>
          </a:prstGeom>
        </p:spPr>
      </p:pic>
    </p:spTree>
    <p:extLst>
      <p:ext uri="{BB962C8B-B14F-4D97-AF65-F5344CB8AC3E}">
        <p14:creationId xmlns:p14="http://schemas.microsoft.com/office/powerpoint/2010/main" val="4212948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34C885-04AC-51FC-7CEC-9ABE225DC3BA}"/>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D803C1A3-54CD-EDC0-7AFB-43EAB24BD359}"/>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3A38A94D-ACB8-B044-13D8-02CEFFE4E7AF}"/>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526934C0-4BE0-377F-0D7C-394CD920830B}"/>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8F337497-C133-C5DE-3339-28EB88015F32}"/>
              </a:ext>
            </a:extLst>
          </p:cNvPr>
          <p:cNvPicPr>
            <a:picLocks noChangeAspect="1"/>
          </p:cNvPicPr>
          <p:nvPr/>
        </p:nvPicPr>
        <p:blipFill>
          <a:blip r:embed="rId3"/>
          <a:srcRect t="13596" b="13650"/>
          <a:stretch>
            <a:fillRect/>
          </a:stretch>
        </p:blipFill>
        <p:spPr>
          <a:xfrm>
            <a:off x="10815918" y="316014"/>
            <a:ext cx="1038797" cy="755747"/>
          </a:xfrm>
          <a:prstGeom prst="rect">
            <a:avLst/>
          </a:prstGeom>
        </p:spPr>
      </p:pic>
      <p:cxnSp>
        <p:nvCxnSpPr>
          <p:cNvPr id="2" name="Connecteur droit 1">
            <a:extLst>
              <a:ext uri="{FF2B5EF4-FFF2-40B4-BE49-F238E27FC236}">
                <a16:creationId xmlns:a16="http://schemas.microsoft.com/office/drawing/2014/main" id="{FBB8184D-B345-5D29-1B08-66F003DC5C12}"/>
              </a:ext>
            </a:extLst>
          </p:cNvPr>
          <p:cNvCxnSpPr>
            <a:cxnSpLocks/>
          </p:cNvCxnSpPr>
          <p:nvPr/>
        </p:nvCxnSpPr>
        <p:spPr>
          <a:xfrm>
            <a:off x="6096000" y="779318"/>
            <a:ext cx="0" cy="5649762"/>
          </a:xfrm>
          <a:prstGeom prst="line">
            <a:avLst/>
          </a:prstGeom>
          <a:ln w="57150"/>
        </p:spPr>
        <p:style>
          <a:lnRef idx="1">
            <a:schemeClr val="dk1"/>
          </a:lnRef>
          <a:fillRef idx="0">
            <a:schemeClr val="dk1"/>
          </a:fillRef>
          <a:effectRef idx="0">
            <a:schemeClr val="dk1"/>
          </a:effectRef>
          <a:fontRef idx="minor">
            <a:schemeClr val="tx1"/>
          </a:fontRef>
        </p:style>
      </p:cxnSp>
      <p:sp>
        <p:nvSpPr>
          <p:cNvPr id="4" name="Titre 1">
            <a:extLst>
              <a:ext uri="{FF2B5EF4-FFF2-40B4-BE49-F238E27FC236}">
                <a16:creationId xmlns:a16="http://schemas.microsoft.com/office/drawing/2014/main" id="{7337BF9B-3DDC-150C-CD8A-3CEBBB84141C}"/>
              </a:ext>
            </a:extLst>
          </p:cNvPr>
          <p:cNvSpPr>
            <a:spLocks noGrp="1"/>
          </p:cNvSpPr>
          <p:nvPr/>
        </p:nvSpPr>
        <p:spPr>
          <a:xfrm>
            <a:off x="699755" y="1071761"/>
            <a:ext cx="5734046" cy="6471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3200" dirty="0"/>
              <a:t>Écris le nombre.</a:t>
            </a:r>
          </a:p>
        </p:txBody>
      </p:sp>
      <p:sp>
        <p:nvSpPr>
          <p:cNvPr id="7" name="Titre 1">
            <a:extLst>
              <a:ext uri="{FF2B5EF4-FFF2-40B4-BE49-F238E27FC236}">
                <a16:creationId xmlns:a16="http://schemas.microsoft.com/office/drawing/2014/main" id="{F3854AC3-C601-8664-969F-3A35597A244B}"/>
              </a:ext>
            </a:extLst>
          </p:cNvPr>
          <p:cNvSpPr txBox="1">
            <a:spLocks/>
          </p:cNvSpPr>
          <p:nvPr/>
        </p:nvSpPr>
        <p:spPr>
          <a:xfrm>
            <a:off x="6228931" y="909220"/>
            <a:ext cx="6053122" cy="972186"/>
          </a:xfrm>
          <a:prstGeom prst="rect">
            <a:avLst/>
          </a:prstGeom>
        </p:spPr>
        <p:txBody>
          <a:bodyPr vert="horz" lIns="91440" tIns="45720" rIns="91440" bIns="45720" rtlCol="0" anchor="ctr">
            <a:normAutofit fontScale="97500"/>
          </a:bodyPr>
          <a:lstStyle>
            <a:defPPr>
              <a:defRPr lang="en-US"/>
            </a:defPPr>
            <a:lvl1pPr marL="0" algn="l" defTabSz="914400" rtl="0" eaLnBrk="1" latinLnBrk="0" hangingPunct="1">
              <a:lnSpc>
                <a:spcPct val="90000"/>
              </a:lnSpc>
              <a:spcBef>
                <a:spcPct val="0"/>
              </a:spcBef>
              <a:buNone/>
              <a:defRPr sz="3600" kern="1200">
                <a:solidFill>
                  <a:schemeClr val="tx1"/>
                </a:solidFill>
                <a:latin typeface="+mn-lt"/>
                <a:ea typeface="+mj-ea"/>
                <a:cs typeface="+mj-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3200" dirty="0"/>
              <a:t>Écris le nombre.</a:t>
            </a:r>
          </a:p>
        </p:txBody>
      </p:sp>
      <p:pic>
        <p:nvPicPr>
          <p:cNvPr id="8" name="Image 7">
            <a:extLst>
              <a:ext uri="{FF2B5EF4-FFF2-40B4-BE49-F238E27FC236}">
                <a16:creationId xmlns:a16="http://schemas.microsoft.com/office/drawing/2014/main" id="{D59D045E-4B7F-13A3-081A-19C3DB1A050F}"/>
              </a:ext>
            </a:extLst>
          </p:cNvPr>
          <p:cNvPicPr>
            <a:picLocks noChangeAspect="1"/>
          </p:cNvPicPr>
          <p:nvPr/>
        </p:nvPicPr>
        <p:blipFill>
          <a:blip r:embed="rId4"/>
          <a:stretch>
            <a:fillRect/>
          </a:stretch>
        </p:blipFill>
        <p:spPr>
          <a:xfrm>
            <a:off x="155864" y="3429000"/>
            <a:ext cx="5807205" cy="509793"/>
          </a:xfrm>
          <a:prstGeom prst="rect">
            <a:avLst/>
          </a:prstGeom>
        </p:spPr>
      </p:pic>
      <p:pic>
        <p:nvPicPr>
          <p:cNvPr id="14" name="Image 13">
            <a:extLst>
              <a:ext uri="{FF2B5EF4-FFF2-40B4-BE49-F238E27FC236}">
                <a16:creationId xmlns:a16="http://schemas.microsoft.com/office/drawing/2014/main" id="{0319D4F1-ADE7-7A66-18E7-96A53D8D3E85}"/>
              </a:ext>
            </a:extLst>
          </p:cNvPr>
          <p:cNvPicPr>
            <a:picLocks noChangeAspect="1"/>
          </p:cNvPicPr>
          <p:nvPr/>
        </p:nvPicPr>
        <p:blipFill>
          <a:blip r:embed="rId5"/>
          <a:stretch>
            <a:fillRect/>
          </a:stretch>
        </p:blipFill>
        <p:spPr>
          <a:xfrm>
            <a:off x="7453206" y="2952632"/>
            <a:ext cx="3604572" cy="1303133"/>
          </a:xfrm>
          <a:prstGeom prst="rect">
            <a:avLst/>
          </a:prstGeom>
        </p:spPr>
      </p:pic>
    </p:spTree>
    <p:extLst>
      <p:ext uri="{BB962C8B-B14F-4D97-AF65-F5344CB8AC3E}">
        <p14:creationId xmlns:p14="http://schemas.microsoft.com/office/powerpoint/2010/main" val="16167034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83E180-E2A6-9850-B2CF-4FE0D277F947}"/>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97FFD9D-5510-C6AB-DDA9-73CB4ACF7297}"/>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8123C711-9A84-172C-9916-BFB0886DB9FE}"/>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D164389A-50C4-0754-A0C9-763AA8738976}"/>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71453EC6-4B12-8A42-8512-B9807AA5AB59}"/>
              </a:ext>
            </a:extLst>
          </p:cNvPr>
          <p:cNvPicPr>
            <a:picLocks noChangeAspect="1"/>
          </p:cNvPicPr>
          <p:nvPr/>
        </p:nvPicPr>
        <p:blipFill>
          <a:blip r:embed="rId3"/>
          <a:srcRect t="13596" b="13650"/>
          <a:stretch>
            <a:fillRect/>
          </a:stretch>
        </p:blipFill>
        <p:spPr>
          <a:xfrm>
            <a:off x="10815918" y="316014"/>
            <a:ext cx="1038797" cy="755747"/>
          </a:xfrm>
          <a:prstGeom prst="rect">
            <a:avLst/>
          </a:prstGeom>
        </p:spPr>
      </p:pic>
      <p:cxnSp>
        <p:nvCxnSpPr>
          <p:cNvPr id="2" name="Connecteur droit 1">
            <a:extLst>
              <a:ext uri="{FF2B5EF4-FFF2-40B4-BE49-F238E27FC236}">
                <a16:creationId xmlns:a16="http://schemas.microsoft.com/office/drawing/2014/main" id="{DF2189D2-7A78-C514-460C-386A689F4249}"/>
              </a:ext>
            </a:extLst>
          </p:cNvPr>
          <p:cNvCxnSpPr>
            <a:cxnSpLocks/>
          </p:cNvCxnSpPr>
          <p:nvPr/>
        </p:nvCxnSpPr>
        <p:spPr>
          <a:xfrm>
            <a:off x="6096000" y="779318"/>
            <a:ext cx="0" cy="5649762"/>
          </a:xfrm>
          <a:prstGeom prst="line">
            <a:avLst/>
          </a:prstGeom>
          <a:ln w="57150"/>
        </p:spPr>
        <p:style>
          <a:lnRef idx="1">
            <a:schemeClr val="dk1"/>
          </a:lnRef>
          <a:fillRef idx="0">
            <a:schemeClr val="dk1"/>
          </a:fillRef>
          <a:effectRef idx="0">
            <a:schemeClr val="dk1"/>
          </a:effectRef>
          <a:fontRef idx="minor">
            <a:schemeClr val="tx1"/>
          </a:fontRef>
        </p:style>
      </p:cxnSp>
      <p:sp>
        <p:nvSpPr>
          <p:cNvPr id="4" name="Titre 1">
            <a:extLst>
              <a:ext uri="{FF2B5EF4-FFF2-40B4-BE49-F238E27FC236}">
                <a16:creationId xmlns:a16="http://schemas.microsoft.com/office/drawing/2014/main" id="{D3718AA3-F9D7-F688-4502-F99CF93B0320}"/>
              </a:ext>
            </a:extLst>
          </p:cNvPr>
          <p:cNvSpPr>
            <a:spLocks noGrp="1"/>
          </p:cNvSpPr>
          <p:nvPr/>
        </p:nvSpPr>
        <p:spPr>
          <a:xfrm>
            <a:off x="699755" y="1071761"/>
            <a:ext cx="5734046" cy="64710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3200" dirty="0"/>
              <a:t>Écris le nombre.</a:t>
            </a:r>
          </a:p>
        </p:txBody>
      </p:sp>
      <p:sp>
        <p:nvSpPr>
          <p:cNvPr id="7" name="Titre 1">
            <a:extLst>
              <a:ext uri="{FF2B5EF4-FFF2-40B4-BE49-F238E27FC236}">
                <a16:creationId xmlns:a16="http://schemas.microsoft.com/office/drawing/2014/main" id="{67C32F4E-034F-6B10-3D55-5DD9B1622DAB}"/>
              </a:ext>
            </a:extLst>
          </p:cNvPr>
          <p:cNvSpPr txBox="1">
            <a:spLocks/>
          </p:cNvSpPr>
          <p:nvPr/>
        </p:nvSpPr>
        <p:spPr>
          <a:xfrm>
            <a:off x="6228931" y="909220"/>
            <a:ext cx="6053122" cy="972186"/>
          </a:xfrm>
          <a:prstGeom prst="rect">
            <a:avLst/>
          </a:prstGeom>
        </p:spPr>
        <p:txBody>
          <a:bodyPr vert="horz" lIns="91440" tIns="45720" rIns="91440" bIns="45720" rtlCol="0" anchor="ctr">
            <a:normAutofit fontScale="97500"/>
          </a:bodyPr>
          <a:lstStyle>
            <a:defPPr>
              <a:defRPr lang="en-US"/>
            </a:defPPr>
            <a:lvl1pPr marL="0" algn="l" defTabSz="914400" rtl="0" eaLnBrk="1" latinLnBrk="0" hangingPunct="1">
              <a:lnSpc>
                <a:spcPct val="90000"/>
              </a:lnSpc>
              <a:spcBef>
                <a:spcPct val="0"/>
              </a:spcBef>
              <a:buNone/>
              <a:defRPr sz="3600" kern="1200">
                <a:solidFill>
                  <a:schemeClr val="tx1"/>
                </a:solidFill>
                <a:latin typeface="+mn-lt"/>
                <a:ea typeface="+mj-ea"/>
                <a:cs typeface="+mj-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3200" dirty="0"/>
              <a:t>Écris le nombre.</a:t>
            </a:r>
          </a:p>
        </p:txBody>
      </p:sp>
      <p:pic>
        <p:nvPicPr>
          <p:cNvPr id="6" name="Image 5">
            <a:extLst>
              <a:ext uri="{FF2B5EF4-FFF2-40B4-BE49-F238E27FC236}">
                <a16:creationId xmlns:a16="http://schemas.microsoft.com/office/drawing/2014/main" id="{4A70CEEA-2149-2092-6ABC-F6A4D1606FCA}"/>
              </a:ext>
            </a:extLst>
          </p:cNvPr>
          <p:cNvPicPr>
            <a:picLocks noChangeAspect="1"/>
          </p:cNvPicPr>
          <p:nvPr/>
        </p:nvPicPr>
        <p:blipFill>
          <a:blip r:embed="rId4"/>
          <a:stretch>
            <a:fillRect/>
          </a:stretch>
        </p:blipFill>
        <p:spPr>
          <a:xfrm>
            <a:off x="155866" y="3261270"/>
            <a:ext cx="5807204" cy="499186"/>
          </a:xfrm>
          <a:prstGeom prst="rect">
            <a:avLst/>
          </a:prstGeom>
        </p:spPr>
      </p:pic>
      <p:pic>
        <p:nvPicPr>
          <p:cNvPr id="12" name="Image 11">
            <a:extLst>
              <a:ext uri="{FF2B5EF4-FFF2-40B4-BE49-F238E27FC236}">
                <a16:creationId xmlns:a16="http://schemas.microsoft.com/office/drawing/2014/main" id="{43752F1F-2E12-1281-A2E1-F8CFDC73FEB8}"/>
              </a:ext>
            </a:extLst>
          </p:cNvPr>
          <p:cNvPicPr>
            <a:picLocks noChangeAspect="1"/>
          </p:cNvPicPr>
          <p:nvPr/>
        </p:nvPicPr>
        <p:blipFill>
          <a:blip r:embed="rId5"/>
          <a:stretch>
            <a:fillRect/>
          </a:stretch>
        </p:blipFill>
        <p:spPr>
          <a:xfrm>
            <a:off x="6433801" y="2836434"/>
            <a:ext cx="5425910" cy="1348857"/>
          </a:xfrm>
          <a:prstGeom prst="rect">
            <a:avLst/>
          </a:prstGeom>
        </p:spPr>
      </p:pic>
    </p:spTree>
    <p:extLst>
      <p:ext uri="{BB962C8B-B14F-4D97-AF65-F5344CB8AC3E}">
        <p14:creationId xmlns:p14="http://schemas.microsoft.com/office/powerpoint/2010/main" val="6278272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838200" y="2601975"/>
            <a:ext cx="10417995" cy="584775"/>
          </a:xfrm>
          <a:prstGeom prst="rect">
            <a:avLst/>
          </a:prstGeom>
          <a:noFill/>
        </p:spPr>
        <p:txBody>
          <a:bodyPr wrap="square" rtlCol="0">
            <a:spAutoFit/>
          </a:bodyPr>
          <a:lstStyle/>
          <a:p>
            <a:pPr marL="457200" indent="-457200" algn="ctr">
              <a:buFont typeface="Wingdings" panose="05000000000000000000" pitchFamily="2" charset="2"/>
              <a:buChar char="è"/>
            </a:pPr>
            <a:r>
              <a:rPr lang="fr-FR" sz="3200" b="1" dirty="0">
                <a:solidFill>
                  <a:schemeClr val="bg1"/>
                </a:solidFill>
              </a:rPr>
              <a:t>J’atteins un nombre cible par décomposition. </a:t>
            </a:r>
          </a:p>
        </p:txBody>
      </p:sp>
    </p:spTree>
    <p:extLst>
      <p:ext uri="{BB962C8B-B14F-4D97-AF65-F5344CB8AC3E}">
        <p14:creationId xmlns:p14="http://schemas.microsoft.com/office/powerpoint/2010/main" val="4250113624"/>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16770</TotalTime>
  <Words>871</Words>
  <Application>Microsoft Office PowerPoint</Application>
  <PresentationFormat>Grand écran</PresentationFormat>
  <Paragraphs>142</Paragraphs>
  <Slides>27</Slides>
  <Notes>23</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27</vt:i4>
      </vt:variant>
    </vt:vector>
  </HeadingPairs>
  <TitlesOfParts>
    <vt:vector size="33" baseType="lpstr">
      <vt:lpstr>Arial</vt:lpstr>
      <vt:lpstr>Calibri</vt:lpstr>
      <vt:lpstr>Calibri Light</vt:lpstr>
      <vt:lpstr>KG Turning Tables</vt:lpstr>
      <vt:lpstr>Wingdings</vt:lpstr>
      <vt:lpstr>Thème Office</vt:lpstr>
      <vt:lpstr>PERIODE 4  séance 81</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MAIRIE DE GAS</cp:lastModifiedBy>
  <cp:revision>400</cp:revision>
  <dcterms:created xsi:type="dcterms:W3CDTF">2018-07-28T07:30:27Z</dcterms:created>
  <dcterms:modified xsi:type="dcterms:W3CDTF">2026-04-01T12:12:38Z</dcterms:modified>
</cp:coreProperties>
</file>